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заботы о потомстве для биологических видов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обеспечивает выживание и развитие молодого поколения во всех видах.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Опека над потомством развивалась в процессе эволюции, принимая разнообразные формы в зависимости от вида и среды обитания. У млекопитающих забота выражена особенно ярко, а у человека на неё влияют и культурные традиции.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заботы о потомстве: эволюция и разнообразие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заботы характерно для многих рыб и амфибий, где молодняк быстро становится самостоятельным сразу после рождения.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забота проявляется у птиц, которые поддерживают потомство ограниченное время, обеспечивая кормление и охрану в первые недели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забота свойственна млекопитающим, где длительное питание, защита и обучение молодых значительно увеличивают их шансы на выживание.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заботы о потомстве у животных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опека слонов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слонов живут с потомством до десяти лет, обучая и защищая молодых от опасностей. Это долговременное родительское внимание обеспечивает успешное взросление слонят.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защита львов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Львицы образуют стаю, которая вместе охраняет и поддерживает детёнышей от хищников и угроз, укрепляя социальные связи внутри прайда.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кенгуру в сумке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кенгуру после рождения продолжают расти и развиваться в сумке матери, получая питание и защиту до полной самостоятельности.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заботы о потомстве у млекопитающих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ухода связана с уровнем развития мозга и степенью зависимости молодняка от взрослых.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 и социальная сложность, тем дольше период родительской заботы.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расчёты на основе зоологических исследований,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опеки потомства: сравнение по группам животных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питание в раннем возрасте обеспечивают физическое здоровье и устойчивость к внешним угрозам.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заботы о потомстве на развитие особи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жизненным навыкам помогает адаптироваться к окружающей среде и повышает шансы на выживание.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во взаимодействии с взрослыми формирует навыки коммуникации и взаимодействия в группе.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внимания замедляет психологическое развитие и нарушает способность к успешной интеграции в общество.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поддержка с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обеспечивают ребёнка пищей, защитой и эмоциональной поддержкой, закладывая основы доверия и безопасности с первых дней жизни.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бабушек и дедушек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поколения помогают воспитывать детей, передают традиции и создают дополнительное эмоциональное пространство для малышей.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учителей и наставников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тренеры и руководители кружков расширяют образовательный и социальный опыт ребёнка, обучая важным навыкам и вдохновляя на новые достижения.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родителей, родственников и наставников у человека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рептилий после откладки яиц забота отсутствует: кладки оставляют без присмотра сразу после откладывания.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гнёзда, активно кормят и согревают птенцов, обеспечивая их безопасность и комфорт в первые недели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активный уход птиц повышает выживаемость потомства по сравнению с рептилиями с отсутствием опеки.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у птиц и рептилий: отличия и примеры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49946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заботы у разных животных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время опеки и основные её формы у различных видов, отражая разнообразие родительских стратегий.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тип заботы варьируются в зависимости от биологических особенностей и образа жизни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издания,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без опеки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насекомые, такие как бабочки и кузнечики, не ухаживают за потомством, оставляя яйца и личинок самостоятельными с рождения.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забота муравьёв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кормят и защищают личинок, распределяя обязанности между членами колонии для эффективного выживания всех.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осы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насекомые организуют сложное сообщество, где каждый выполняет роль в уходе за потомством и сохранении гнезда.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Феномены заботы о потомстве у насекомых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гнёзда как защита от 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Аисты и ласточки строят прочные и просторные гнёзда, обеспечивая безопасность своим птенцам. Такие сооружения помогают скрыть потомство и защищают от погодных условий.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выкармливание и согревание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поочерёдно приносят пищу малышам и согревают их в холодное время суток. Это поддерживает здоровье птенцов и способствует их лучшему росту.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самостоятельности и полёту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отделением от родителей птенцы учатся летать и самостоятельно добывать пищу. Это завершающий этап ухода, обеспечивающий их успешное существование вне гнезда.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птиц при уходе за птенцами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забота подразумевает обеспечение ребёнка питанием, одеждой, медицинским уходом и безопасной средой для роста и развития.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включает участие в жизни ребёнка, формирование доверия и развитие устойчивой самооценки, что важно для психологического комфорта.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педагогические подходы подчёркивают необходимость оба типа заботы для гармоничного развития личности и успешной адаптации в обществе.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и эмоциональная поддержка человека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обучение даёт системные знания и расширяет кругозор, формируя базу для дальнейшего развития и понимания мира.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Внеурочная деятельность способствует развитию интересов, коммуникативных навыков и лидерских качеств, расширяя социальные возможности.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происходит через взаимодействие со сверстниками, вырабатывая умение работать в команде и решать конфликты.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гражданской позиции происходит через обучение ответственности и активному участию в жизни общества с раннего возраста.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социализации в поддержке подрастающего поколения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взрослых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поддержки и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служат примерами для подражания, помогают ребёнку стать самостоятельным и ответственным. Их поддержка усиливает уверенность и мотивацию к развитию.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ценностей и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традиции, обсуждение жизненных ситуаций и совместное времяпрепровождение формируют моральные ориентиры и жизненные цели у детей.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воспитание основано на уважении к старшим и коллективной ответственности за каждого ребёнка в обществе.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африканских деревнях опека часто осуществляется расширенной семьёй и общиной, объединяющей усилия для защиты детей.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традиционно ценятся роль бабушек и дедушек, семейные праздники и совместные занятия как формы передачи заботы.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в разных культурных традициях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внимания увеличивает риск тревожных расстройств и подавленности у ребёнка, влияя на его психическое здоровье.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нехватки заботы о детях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школьной успеваемости связано с недостаточной поддержкой и отсутствием мотивации к учёбе и развитию.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социальных связей мешает формированию доверия и навыков общения, что затрудняет адаптацию в обществе.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контроля и эмоционального контакта способствует развитию асоциального поведения и общему ухудшению состояния здоровья.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учебе и играх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помогают друг другу с домашними заданиями и вместе играют, что укрепляет их дружеские отношения. Совместные занятия развивают навыки сотрудничества и взаимовыручки.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 сложных ситуациях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защищают друг друга от буллинга и поддерживают в трудных моментах. Такое поведение формирует чувство безопасности и принадлежности к группе.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через коллективные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проектах и спортивных командах способствует развитию лидерских качеств и коллективизма, помогает наладить социальные контакты.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среди сверстников как проявление заботы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родителей приводит к уменьшению времени для совместного общения с детьми и снижению качества семейных отношений.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интернета и гаджетов меняет формы общения, часто сокращая живое взаимодействие между членами семьи.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неполных семей усиливает необходимость поддержки со стороны школ, кружков и волонтёрских организаций.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для семейной заботы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показывают, что уровень поддержки в детстве напрямую влияет на способность создавать и поддерживать межличностные связи во взрослом возрасте.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прочных социальных связей формируется благодаря качественной заботе в детстве, что влияет на успешность и здоровье общества в целом.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отчёты по социальной психологии, 2023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важности заботы о потомстве
</a:t>
            </a:r>
            <a:endParaRPr lang="en-US" sz="1819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остаётся краеугольным камнем выживания и развития видов. Для укрепления общества необходимы совместные усилия в воспитании, основанные на научных и культурных традициях.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2026-05-08T05:19:11Z</dcterms:created>
  <dcterms:modified xsi:type="dcterms:W3CDTF">2026-05-08T05:19:11Z</dcterms:modified>
</cp:coreProperties>
</file>