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jpe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jpe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image" Target="../media/image-18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тела Солнечной системы: обзор и ключевые темы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малых тел — ключ к пониманию истории и строения нашей планетарной системы.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изучения малых космических объектов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открытие астероида Церера в 1801 году заложило фундамент астрономического изучения малых тел. С развитием технологий и запуском телескопов, таких как Hubble, появились новые данные о составе и орбитах этих тел.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600" y="1012467"/>
            <a:ext cx="2006700" cy="15540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2900" y="1012467"/>
            <a:ext cx="2006700" cy="155401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7200" y="1012467"/>
            <a:ext cx="2006700" cy="155401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1500" y="1012467"/>
            <a:ext cx="2006700" cy="155401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категории малых тел Солнечной системы
</a:t>
            </a:r>
            <a:endParaRPr lang="en-US" sz="2514" dirty="0"/>
          </a:p>
        </p:txBody>
      </p:sp>
      <p:sp>
        <p:nvSpPr>
          <p:cNvPr id="13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48991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тела вращаются в основном в поясе между Марсом и Юпитером. Они различаются по размерам, структурам и химическому составу, играя важную роль в понимании формирования планет.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49029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Астероиды — каменистые и металлические объекты
</a:t>
            </a:r>
            <a:endParaRPr lang="en-US" sz="1184" dirty="0"/>
          </a:p>
        </p:txBody>
      </p:sp>
      <p:sp>
        <p:nvSpPr>
          <p:cNvPr id="16" name="Text 4"/>
          <p:cNvSpPr txBox="1"/>
          <p:nvPr/>
        </p:nvSpPr>
        <p:spPr>
          <a:xfrm>
            <a:off x="2592775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Замёрзшие ядра комет и их характерные хвосты приносят информацию о далёких областях Солнечной системы и ранних химических условиях нашего мира.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2592813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— хранители ледяной материи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4737075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Движущиеся в космосе частицы, которые при входе в атмосферу Земли могут образовывать метеоры и метеориты, несущие ценные геологические данные.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4737113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Метеороиды — мелкие космические фрагменты
</a:t>
            </a:r>
            <a:endParaRPr lang="en-US" sz="1254" dirty="0"/>
          </a:p>
        </p:txBody>
      </p:sp>
      <p:sp>
        <p:nvSpPr>
          <p:cNvPr id="20" name="Text 8"/>
          <p:cNvSpPr txBox="1"/>
          <p:nvPr/>
        </p:nvSpPr>
        <p:spPr>
          <a:xfrm>
            <a:off x="6887011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Отдалённые ледяные тела за орбитой Нептуна, включая карликовые планеты, отражают сложные процессы миграции и взаимодействия в Солнечной системе.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6887049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Транснептуновые объекты и пояс Койпера
</a:t>
            </a:r>
            <a:endParaRPr lang="en-US" sz="12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Астероиды: особенности и состав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астероидов варьируется от нескольких метров до почти тысячи километров. Самые крупные имеют сферическую форму благодаря собственной гравитации, в отличие от мелких неправильно очерченных тел.
</a:t>
            </a:r>
            <a:endParaRPr lang="en-US" sz="1189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формы астероидов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астероиды имеют пористую структуру, в то время как другие — более плотные и металлические. Изучение этих особенностей помогает понять процессы накопления материала в ранней Солнечной системе.
</a:t>
            </a:r>
            <a:endParaRPr lang="en-US" sz="1189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 и внутреннее строение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астероидов лежат силикатные минералы и железоникелевые сплавы. Их поверхности покрыты мозаикой кратеров, пылью и реголитом, отражая историю столкновений и эволюции.
</a:t>
            </a:r>
            <a:endParaRPr lang="en-US" sz="1189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Минеральный состав и поверхность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астероидов: расположение и статистика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астероидов находится между орбитами Марса и Юпитера на расстоянии 2,2–3,2 астрономических единиц от Солнца. Здесь сосредоточено свыше миллиона объектов.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масса астероидов составляет около 4% массы Луны. Орбиты многих тел в поясе подвержены резонансам, вызванным гравитацией Юпитера, что влияет на их стабильность.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астероидов: основные типы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выделяют C-типы — углеродистые астероиды, составляющие большую часть популяции. Они содержат органические соединения и самые тёмные по отражению.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Вторыми идут S-типы — силикатные объекты, расположенные ближе к внутренней границе пояса. Третьи — M-типы, преимущественно металлические, встречающиеся в средних и дальних регионах пояса.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астероидов по классам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Minor Planet Center, NASA, 2022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астероидов — углеродистые тела, что отражает раннюю химическую эволюцию Солнечной системы.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C-астероидов указывает на богатство органических и летучих веществ в ранней планетной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Кометы: характеристика и структура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состоят из замёрзших газов, пыли и органических веществ, образующих ядро с неправильной формой от сотен метров до десятков километров.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приближении к Солнцу на ядре формируются яркие кома и хвосты — пылевой и ионный, вытянутые под воздействием солнечного ветра и излучения.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00" y="2574987"/>
            <a:ext cx="8426700" cy="220542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700" y="360000"/>
            <a:ext cx="84267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Орбиты комет: долгопериодические и короткопериодические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932075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Долгопериодические кометы обращаются вокруг Солнца с периодами свыше 200 лет, вероятно, происходя из облака Оорта — далёкой сферической области.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264700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Короткопериодические кометы с периодом менее 200 лет связаны с поясом Койпера. Их орбиты имеют высокие эксцентриситеты и наклоны, что отражает сложную динамику.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кометы в истории астрономии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в 1995 году, эта комета стала одной из самых ярких последних десятилетий, привлекая внимание как учёных, так и любителей астрономии во всём мире.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 Хейла-Боппа — яркое явление XX века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ESA подробно изучила её ядро, раскрыла особенности криовулканизма и поведения льда, что дало уникальные данные о природе комет.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 67P/Чурюмова — Герасименко и миссия Rosetta
</a:t>
            </a:r>
            <a:endParaRPr lang="en-US" sz="1323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Обнаруженная ещё в древности, она возвращается к Земле каждые 76 лет. Наблюдения с разных эпох позволили проследить изменения её орбиты и активности.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 Галлея — самый известный периодический гость
</a:t>
            </a:r>
            <a:endParaRPr lang="en-US" sz="126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Метеороиды, метеоры и метеориты: определения и различия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Метеороиды — небольшие твёрдые частицы диаметром до одного метра, свободно движущиеся в космическом пространстве. Они нередко становятся причиной появления световых явлений при входе в атмосферу.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Метеоры — световые следы, вызванные горением метеороидов в атмосфере Земли. Метеориты — это остатки метеороидов, достигшие поверхности планеты, важные для изучения происхождения Солнечной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148334"/>
            <a:ext cx="4843800" cy="178793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метеоритов: основные характеристики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классов метеоритов по составу и плотности, выделяющая редкость и распространённость каждого типа.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метеориты составляют около 86% находок, железные легче сохраняются и магнитно узнаваемы, каменно-железные встречаются редко.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Meteoritical Bulletin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Койпера и его обитатели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Койпера занимает область за Нептуном между 30 и 50 а.е. В нём сосредоточены тысячами малые ледяные тела и карликовые планеты — плутоиды, включая Плутон, Эриду, Макемаке и Хаумеа.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 состав пояса Койпера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Койпера считается источником короткопериодических комет, его разнообразие тел отражает динамическую историю миграций планет-гигантов и сложные процессы формирования Солнечной системы.
</a:t>
            </a:r>
            <a:endParaRPr lang="en-US" sz="1189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пояса в происхождении комет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тела пояса достигают нескольких тысяч километров в диаметре. Эрида, диаметром около 2326 км, является одним из самых массивных объектов и служит объектом интенсивных исследований.
</a:t>
            </a:r>
            <a:endParaRPr lang="en-US" sz="1189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объекты пояса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Оорта: гипотетический резервуар комет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Облако Оорта представляет собой массивную сферическую структуру, простирающуюся на расстояние до 100 000 астрономических единиц от Солнца. Его существование подтверждается орбитами долгопериодических комет.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облаке, вероятно, хранится триллионы ледяных тел, способных быть направлены внутрь Солнечной системы при воздействии гравитационных возмущений, таких как сближения со звёздами.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Троянцы и кентавры: промежуточные классы малых тел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Троянцы — объекты, разделяющие орбиту планеты в её точках Лагранжа. У Юпитера таких тел около десяти тысяч, крупнейший из них — Гектор, достигающий десятков километров в длину.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Кентавры обладают нестабильными орбитами между Юпитером и Нептуном. Эти тела, например Хирон и Харикло, могут трансформироваться в кометы вследствие внешних воздействий и изменения орбит.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00" y="2574987"/>
            <a:ext cx="8426700" cy="220542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700" y="360000"/>
            <a:ext cx="84267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опасные малые тела: потенциальная угроза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932075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Потенциально опасные объекты (PHA) — крупные астероиды с орбитами, сближающимися с Землёй на расстояния менее 0,05 а.е. В данный момент каталог NASA содержит свыше 2500 таких тел.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264700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Постоянное наблюдение и анализ траекторий позволяют своевременно оценивать риски столкновения и планировать защитные миссии по изменению движения угроз, как проект DART успешно продемонстрировал в 2022 году.
</a:t>
            </a:r>
            <a:endParaRPr lang="en-US" sz="13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падения метеороидов на Землю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American Meteor Society, 2021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метеорных тел сгорает полностью в атмосфере, поэтому лишь немногие оставляют следы, достигая поверхности как метеориты.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падающего вещества высок, но крупные удары малочастотны, что снижает вероятность катастрофических событий за короткие сроки.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600" y="1012467"/>
            <a:ext cx="2006700" cy="15540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2900" y="1012467"/>
            <a:ext cx="2006700" cy="155401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7200" y="1012467"/>
            <a:ext cx="2006700" cy="155401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1500" y="1012467"/>
            <a:ext cx="2006700" cy="155401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малых тел: космические миссии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48991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2001 году аппарат NEAR Shoemaker впервые совершил мягкую посадку на астероид Эрос, пролетев и изучив его поверхность, что предоставило ценные данные о монолитной структуре этого тела.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49029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 Shoemaker — посадка на астероид Эрос
</a:t>
            </a:r>
            <a:endParaRPr lang="en-US" sz="1184" dirty="0"/>
          </a:p>
        </p:txBody>
      </p:sp>
      <p:sp>
        <p:nvSpPr>
          <p:cNvPr id="16" name="Text 4"/>
          <p:cNvSpPr txBox="1"/>
          <p:nvPr/>
        </p:nvSpPr>
        <p:spPr>
          <a:xfrm>
            <a:off x="2592775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Японские аппараты Hayabusa (2005) и Hayabusa2 (2019) вернули на Землю образцы с астероидов Итокава и Рюгу, позволив ученым анализировать минеральный и органический состав в лабораториях.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2592813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 Hayabusa и Hayabusa2 — доставка образцов
</a:t>
            </a:r>
            <a:endParaRPr lang="en-US" sz="1184" dirty="0"/>
          </a:p>
        </p:txBody>
      </p:sp>
      <p:sp>
        <p:nvSpPr>
          <p:cNvPr id="18" name="Text 6"/>
          <p:cNvSpPr txBox="1"/>
          <p:nvPr/>
        </p:nvSpPr>
        <p:spPr>
          <a:xfrm>
            <a:off x="4737075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Апарат ESA Rosetta исследовал структуру ядра и процессы газовыделения кометы 67P/Чурюмова-Герасименко, что расширило понимание динамики кометных тел.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4737113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Rosetta — изучение кометы 67P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6887011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миссии OSIRIS-REx (2020) был собран грунт с астероида Бенну, что поможет исследовать свойства вещества ранней Солнечной системы и определить перспективы космической добычи.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6887049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OSIRIS-REx — пробы с астероида Бенну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малых тел для науки и будущего освоения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тела сохраняют исходное вещество, из которого формировалась Солнечная система, предоставляя уникальную информацию для реконструкции её эволюции и условий зарождения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Астероиды и кометы рассматриваются как потенциальные источники воды, органики и полезных металлов, что открывает новые возможности для освоения космоса и разработки ресурсов в будущем.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малых тел в понимании и освоении Солнечной системы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тела являются фундаментальными объектами для изучения исторических процессов формирования планет и сохранения ресурсов. Их исследование объединяет науки и технологии, открывая перспективы для безопасности и космического развития.
</a:t>
            </a:r>
            <a:endParaRPr lang="en-US" sz="165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2026-05-08T06:37:52Z</dcterms:created>
  <dcterms:modified xsi:type="dcterms:W3CDTF">2026-05-08T06:37:52Z</dcterms:modified>
</cp:coreProperties>
</file>