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роль, строение и 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защищают, регулируют тепло и помогают чувствовать окружающий мир.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изучение покровов тела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покровов тела началось ещё в древности — в Египте и трудах Гиппократа. В XIX–XX веках биология выделила слои кожи и глубже изучила её функции и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покровов тела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внешних воздействий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предохраняют внутренние органы от повреждений и проникновения микробов. Это первая линия обороны организма от окружающей среды.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Сенсорное восприятие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содержат рецепторы, передающие в мозг информацию о касании, давлении, температуре и боли, обеспечивая связь с окружающим миром.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организма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помогают поддерживать постоянную температуру тела через процессы испарения пота и расширения кровеносных сосудов, регулируя теплоотдачу.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наиболее гибкая, перья создают воздушный слой, а чешуя обеспечивает водонепроницаемость.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покровов животных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покровы адаптированы к специфическим условиям жизни и выполняют уникальные функции защиты и терморегуляции.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кожи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— эпидермис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защищает тело от бактерий и солнечного излучения. Он состоит из плотного слоя клеток, постоянно обновляющихся.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слои — дерма и гиподерма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обеспечивает питание и чувствительность кожи через сосуды и нервные окончания. Гиподерма содержит жир, сохраняя тепло и энергетические запасы.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595" y="1145300"/>
            <a:ext cx="7178902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основных слоёв кожи и их функций.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кожи человека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кожи выполняет свои уникальные задачи, вместе обеспечивая её полноценную работу.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2021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через кожу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испаряется, охлаждая тело и поддерживая комфортную температуру в жару.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расширяются или сужаются, регулируя теплоотдачу, а волосы с подкожным жиром сохраняют тепло при холоде.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касания позволяют чувствовать лёгкие прикосновения и текстуру предметов.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тепла и холода помогают определить температуру окружающей среды для защиты организма.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рецепторы реагируют на более сильные механические воздействия и сжатия кожи.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 сигнализируют о повреждении тканей, вызывая ощущение боли для защиты тела.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осязательных рецепторов кожи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рецепторов сосредоточено на пальцах для точных движений и ощущений.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чувствительных рецепторов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 рецепторов, тем точнее воспринимается прикосновение и другие раздражители.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тактильных ощущений,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кожи: механизмы и функции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Меланин отвечает за защиту от ультрафиолетового излучения, регулируя оттенок кожи в зависимости от географического расположения.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Каротин придаёт желтоватый оттенок, а кровеносные сосуды создают красноватый оттенок, влияя на общий цвет кожи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ногти: производные кожи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ногтей в защите и захвате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представляют собой плотные пластинки из кератина, покрывающие кончики пальцев. Они защищают мягкие ткани, помогают чувствовать предметы и обеспечивают точность захвата. Ногти растут из матрикса, расположенного под кожей у основания.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волос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состоят из кератина и защищают кожу от ультрафиолета и мелких повреждений. Они также участвуют в поддержании температуры тела, создавая изоляционный слой воздуха. Волосы вырастают из фолликулов, расположенных в дерме.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зависит от возраста, питания и гормонального фона. У подростков рост волос и ногтей достигает максимума.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ногтей и волос у человека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растут примерно в три раза быстрее ногтей, что отражает их активный ростовой цикл и функцию.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 кожи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охлаждает тело и выводит лишние соли и токсины, обеспечивая терморегуляцию и очищение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производят кожное сало, которое смазывает и увлажняет кожу, защищая её от сухости и микробной инфекции.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желез варьируется по телу и с возрастом: наиболее активно функционируют на лице, спине и груди.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кожи: профилактика и уход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богатое витаминами, способствует восстановлению тканей и поддерживает естественный защитный барьер кожи.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 с помощью одежды и кремов предотвращает ожоги и уменьшает риск развития кожных заболеваний.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 кожи предотвращает накопление грязи и размножение бактерий, снижая риск кожных воспалений и инфекций.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и защита кожи помогают сохранить её эластичность и замедляют старение, особенно в холодное и сухое время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кожи у подростков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акне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подросткового роста уровень гормонов сильно меняется, что стимулирует чрезмерную выработку кожного сала. Это часто приводит к закупорке пор и развитию воспалительных процессов — акне.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гигиены и правильного ухода
</a:t>
            </a:r>
            <a:endParaRPr lang="en-US" sz="1385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кожи и использование специальных средств помогают снизить количество бактерий и предотвратить воспаления. Регулярный уход уменьшает тяжесть симптомов и ускоряет восстановление кожи.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94556"/>
            <a:ext cx="3975900" cy="1257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покрытий и функций кожи у разных видов и уровень регенерации.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кожных покровов у человека и животных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человека обеспечивают тепло и защиту, при этом кожа человека обладает заметной способностью к регенерации по сравнению с другими видами.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заживления раны на коже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дерматологических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регенерации и восстановления кожи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1-2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воспалительная реакция, лейкоциты очищают рану от микроорганизмов и повреждённых клеток.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6-7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молодая кожа, постепенно заменяющая корку и восстанавливающая структуру.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3-5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Активируется деление клеток базального слоя, начинается формирование новой ткани и сосудов.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7 дней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окончательное заживление; глубокие повреждения могут оставить рубцы в зависимости от силы травмы.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коже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является самым большим органом человека с площадью около двух квадратных метров, регулярно обновляется и защищает организм от внешних воздействий.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жизнь человек теряет примерно восемнадцать килограммов кожных клеток, которые обновляются примерно на 1,5% каждый месяц.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ключ к здоровью и адаптации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играют важную роль в защите, регуляции тепла и обмене веществ. Их здоровье отражает общее состояние организма и способствует выживанию в разных условиях.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2026-05-09T01:45:15Z</dcterms:created>
  <dcterms:modified xsi:type="dcterms:W3CDTF">2026-05-09T01:45:15Z</dcterms:modified>
</cp:coreProperties>
</file>