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микроорганизмов: современное значение и основные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направлений и значимости селекции микроорганизмов в науке и экономике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значимость селекции микроорганизмов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стала основой промышленной биотехнологии XX века, обеспечивая производство лекарств, ферментов и экологические решения для современных вызовов.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 современные методы отбора микроорганизмов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выявляет природные штаммы с желательными характеристиками, такими как высокая продуктивность и устойчивость к неблагоприятным факторам.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Мутантная селекция посредством мутагенеза создаёт новые свойства у микроорганизмов, расширяя функциональные возможности для различных применений.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традиционных и инновационных методов позволяет эффективно создавать промышленные штаммы с улучшенными биохимическими и технологическими характеристиками.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постепенного увеличения воздействия стрессовых факторов формирует микроорганизмы, пригодные для специфических производственных процессов.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Многоступенчатое повышение концентрации стрессоров
</a:t>
            </a:r>
            <a:endParaRPr lang="en-US" sz="3023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направленное усиление устойчивости микроорганизмов к неблагоприятным условиям.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в области микробиологии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454500"/>
            <a:ext cx="4794300" cy="240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селекции микроорганизмов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направлений использования селекционных штаммов в различных отраслях экономики и науки.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охватывает широкий спектр сфер, способствуя развитию медицины, промышленности, сельского хозяйства и экологии.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микробиологических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производства продуктов с применением селекции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сопровождается расширением ассортимента и улучшением качества биотехнологических продуктов.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экспоненциальное увеличение использования селекционных микроорганизмов в биотехнологии за последние десятилетия.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отчёт по биотехнологиям, 2022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селекционного цикла микроорганизмов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процесс разработки и внедрения новых штаммов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отбора и стандарты эффективности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к целевым метаболитам обеспечивает продукцию нужных веществ на высоком уровне без посторонних примесей.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признаков позволяет сохранять важные характеристики в течение долгого времени и многих поколений микроорганизмов.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побочных продуктов повышает чистоту конечных продуктов и снижает затраты на очистку и переработку.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метаболизма и пригодность к масштабированию важны для рентабельности промышленного производства.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штаммы Streptomyces с повышенным синтезом стрептомицина.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6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выхода целевого продукта до 3000%
</a:t>
            </a:r>
            <a:endParaRPr lang="en-US" sz="3769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 повышает экономическую отдачу от применения новых штаммов в промышленности.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2021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и создание мутантных штаммов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происходят естественным образом с низкой частотой, обеспечивая естественное разнообразие микроорганизмов.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мутагенез стимулируется химическими агентами — нитрозоалкилами и азотистой кислотой — усиливая изменчивость.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методы, включая ультрафиолетовое и ионизирующее излучение, также широко применяются для вызова мутаций.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позволяет получить штаммы с желательными новыми признаками, расширяющими промышленные возможности.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селекции: возможности XXI 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Трансгенез и генная инженерия позволяют вводить и изменять отдельные гены микроорганизмов, создавая новые полезные свойства с высокой точностью и целенаправленностью в рамках современного биотехнологического процесса.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CRISPR-Cas обеспечивает быстрое и точное изменение ДНК, позволяя улучшать продуктивность, устойчивость и адаптивность штаммов без внесения лишних мутаций.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методов, таких как ПЦР и секвенирование, обеспечивает надёжный отбор и подтверждение нужных генетических изменений на этапах селекции микроорганизмов.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признаки для отбора у микроорганизмов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внешним факторам — температуре, кислотности, солям — обеспечивает стабильность работы культуры в разнообразных производственных условиях и позволяет расширить сферы применения микроорганизмов.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по целевым метаболитам — антибиотидам, ферментам и витаминам — критична для экономической эффективности и конкурентоспособности промышленных штаммов.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быстрому росту и использованию дешёвых субстратов снижает себестоимость производства и ускоряет технологические процессы, что особенно важно для масштабных биотехнологических проектов.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промышленной селекции микроорганизмов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создания и внедрения новых штаммов в производство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достижения селекции пенициллин-продуцирующих штаммов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первый промышленный штамм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notatum был впервые выделен Александром Флемингом в 1928 году. В начале 1940-х годов начались исследования по его селекции для массового производства пенициллина.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Многоэтапная селекция для повышения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многократной селекции и мутагенеза удалось увеличить продуктивность штаммов более чем в тысячу раз, что повысило доступность антибиотика во время Второй мировой войны.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медицинскую практику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Высокопродуктивные штаммы позволили организовать массовое лечение инфекций, спасая миллионы жизней и заложив основу для индустрии антибиотиков с широким спектром применения.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специализированных штаммов молочнокислых бактерий обеспечивает качественную ферментацию молочных продуктов, улучшая вкусовые свойства и срок хранения йогуртов и сыров.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селекции микроорганизмов в пищевой индустрии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дрожжевых культур с заданными характеристиками позволяет оптимизировать процесс хлебопечения и виноделия, создавая продукты с определёнными органолептическими качествами и полезным воздействием.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применения селекции микроорганизмов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разложения нефтяных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штаммы Pseudomonas применялись для биоремедиации почв, загрязнённых нефтью, значительно ускоряя процессы восстановления естественных экосистем.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после аварии в Мексиканском заливе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2010 году были использованы специально подобранные микроорганизмы для усиления биодеградации углеводородов, что способствовало снижению токсичности и защите морской флоры и фауны.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 и контроль применения ГМО-микроорганизмов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ГМО-микроорганизмы широко внедрены в медицине и промышленности, что требует строгого этического регулирования для обеспечения безопасности человека и окружающей среды.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Escherichia coli с геном инсулина — первая массово используемая ГМО-культура, доказавшая эффективность и безопасность при поднадзорном производстве.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распространения ГМО в природные экосистемы применяются жёсткие нормативы, биоконтроль и технические барьеры на всех этапах производства и утилизации.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селекции микроорганизмов и меры безопасности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штаммов с неконтролируемой устойчивостью к антибиотикам может угрожать лечению инфекций, поэтому требуется постоянный мониторинг и профилактика.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попадание селекционных микроорганизмов в природные биотопы несёт риск изменения экологического баланса и требует строгих лабораторных барьеров.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мониторинга выбросов и методы контроля обеспечивают надёжное предотвращение случайных утечек и распространения новых штаммов.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 и повышение квалификации персонала служит ключевым инструментом для соблюдения всех мер безопасности в процессе селекции.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технологии и будущее селекции микроорганизмов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Точечное редактирование генома CRISPR обеспечивает создание штаммов с заранее заданными свойствами, минимизируя побочные мутации и ускоряя селекционный процесс.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системы автоматизируют отбор и тестирование множества вариантов, увеличивая скорость и точность поиска оптимальных микроорганизмов.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Метаболическая инженерия и искусственный интеллект вместе открывают новые возможности для синтеза уникальных биопродуктов и управления биохимией на молекулярном уровне.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перспектива селекции микроорганизмов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остается опорой биотехнологий, объединяя традиционные методы и современные генетические технологии для создания инновационных штаммов и устойчивого развития науки и производства.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2026-05-10T03:55:11Z</dcterms:created>
  <dcterms:modified xsi:type="dcterms:W3CDTF">2026-05-10T03:55:11Z</dcterms:modified>
</cp:coreProperties>
</file>