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сердца и прекращение дыхания: почему это тема ОБЗР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решают: знания и быстрые действия спасают жизнь.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сердце и дыхание так важны для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разносит кровь, лёгкие насыщают её кислородом, а мозг особенно быстро страдает без него. Если один из этих механизмов останавливается, человек может потерять сознание за считанные секунды.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остановка сердца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сердца — это внезапное прекращение его нормальной работы, когда кровь перестаёт эффективно двигаться по сосудам и органы быстро остаются без кислорода.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обычно теряет сознание, не отвечает на голос и прикосновение, а дыхание становится отсутствующим или очень редким. Это уже опасная ситуация, требующая немедленной помощи.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может бледнеть или синеть, особенно губы. На крупных артериях пульс часто не ощущается, но тратить время на его поиск нельзя.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прекращение дыхания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дыхания означает, что воздух не поступает в лёгкие в нужном объёме, а значит, кровь не получает достаточного количества кислорода.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может возникнуть при удушье, утоплении, тяжёлой аллергии, травме грудной клетки, отравлении или поражении электрическим током.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дыхания мозг очень быстро начинает испытывать кислородное голодание. Сердце тоже страдает, поэтому время на ожидание почти нет.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получит помощь, тем выше шанс сохранить жизнь и избежать тяжёлых последствий для здоровья.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опасного состояния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признаков появляются вместе, помощь нужна немедленно.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признаков указывает на критическое состояние: сначала вызывают 112, затем сразу начинают помощь.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первой помощи и ОБЗР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пострадавший в критическом состоянии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реагирует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Пострадавший лежит неподвижно и не отвечает на голос или прикосновение. Рядом безопасно стоит помощник, который быстро оценивает обстановку, не теряя времени на лишние действия.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выглядит необычно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заметны редкие судорожные вдохи, похожие на хрип или всхлип. Это не нормальное дыхание, а тревожный признак, при котором счёт идёт на секунды.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рукой — телефон и AED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уже вызывает 112 и, если возможно, просит принести AED. Правильная оценка состояния занимает всего несколько секунд, но именно она помогает не упустить 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первых действий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остановке сердца и прекращении дыхания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 минут
</a:t>
            </a:r>
            <a:endParaRPr lang="en-US" sz="6975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кислорода могут начаться тяжёлые необратимые изменения в мозге.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нельзя медлить: вызов 112, компрессии грудной клетки и AED нужны как можно раньше.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 и ОБЗР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снижается шанс выживания с течением времени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вызов помощи и непрерывные действия до приезда врачей заметно меняют исход ситуации.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нет помощи, тем ниже шанс выживания; первые минуты особенно ценны.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первой помощи; значения на графике иллюстративные, без точной клинической шкалы
</a:t>
            </a:r>
            <a:endParaRPr lang="en-US" sz="6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у детей и подростков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Удушье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еда, мелкие предметы и игры, во время которых ребёнок может случайно перекрыть дыхательные пути.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пребывание под водой опасно. Если ребёнок наглотался воды и перестал дышать, помощь нужна сразу.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 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аллергическая реакция, удар в грудь, падение или поражение током могут быстро нарушить дыхание и работу сердца.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и рискованное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опасность повышают игры у воды, драки, нарушение правил безопасности и игнорирование жалоб на сильную слабость или одышку.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Сердечно-лёгочная реанимация: что она даёт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СЛР не устраняет причину остановки сердца, но временно поддерживает минимальный кровоток, чтобы мозг и важные органы получали хоть немного кислорода до прибытия врачей.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Компрессии грудной клетки заменяют слабую или отсутствующую работу сердца и помогают крови двигаться по организму, когда естественное кровообращение уже не работает.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немедленное начало СЛР, отсутствие долгих пауз и правильный ритм нажатий, потому что промедление быстро уменьшает шансы на спасение.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и чего не делать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остановке сердца и прекращении дыхания, ОБЗР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важны простые и быстрые действия: они дают пострадавшему больше шансов до приезда скорой помощи.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и понятные шаги важнее лишних действий: помощь нужно начать сразу, а ненужные задержки могут стоить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Автоматический внешний дефибриллятор (AED)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пострадавшего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вызова 112 AED ищут рядом, чтобы как можно скорее применить его при остановке сердца и не терять драгоценные минуты.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подаёт голосовые подсказки, подсказывает действия и сам проверяет сердечный ритм, чтобы определить, нужен ли электрический разряд.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и продолжение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AED рекомендует разряд, его выполняют по инструкции, а затем сразу продолжают помощь, пока не прибудут врачи.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спасателя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подойти к пострадавшему, нужно оценить место: не заходить в воду, не касаться проводов и не приближаться к пожару, дыму или обрушению.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опасно, помощь оказывают только после устранения угрозы или вызова специалистов. Безопасность спасателя обязательна: нельзя допустить, чтобы пострадавших стало двое.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 первые действия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причин свои поводы, но алгоритм помощи в первые минуты остаётся одинаковым и не должен зависеть от догадок.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причины, решают скорость реакции, вызов 112, компрессии грудной клетки и применение AED при наличии.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причин неотложных состояний, ОБЗР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диспетчеры и врачи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 112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адрес, возраст пострадавшего, сознание и дыхание, затем даёт чёткие пошаговые указания, чтобы помощь началась сразу и без лишней растерянности.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по телефону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телефону можно получать простые команды: что проверить, как уложить человека и когда начинать компрессии грудной клетки, не прерывая помощь и не теряя время.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Бригада скорой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используют кислород, лекарства, дефибрилляцию и аппаратуру для поддержки дыхания и кровообращения, продолжая спасение уже на профессиональном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ситуации: утопление, удушье, аллергия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при разных причинах действия начинаются по ситуации, но при потере сознания и отсутствии нормального дыхания всегда переходят к СЛР.
</a:t>
            </a:r>
            <a:endParaRPr lang="en-US" sz="7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6429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500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86208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 школе и дома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Ешьте спокойно, не разговаривая и не смеясь с полным ртом, а мелкие предметы и детали держите подальше от малышей, чтобы снизить риск удушья.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заходите в воду без присмотра взрослых и соблюдайте правила на пляже, у бассейна и зимой на льду, потому что утопление развивается очень быстро.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Пользуйтесь исправными розетками и приборами, не трогайте оголённые провода и сообщайте взрослым о неисправностях, чтобы избежать поражения током.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 пути и 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поездках и занятиях спортом используйте ремни безопасности и шлемы: это снижает риск тяжёлых травм, которые могут нарушить дыхание и работу сердца.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алгоритма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телефоны экстренных служб и регулярно повторяйте первую помощь на уроках ОБЗР, чтобы быстрее заметить опасные симптомы и действовать без паники.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шага, которые запоминаются прежде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задержка заметно ухудшает исход, поэтому последовательность действий нужно довести до автоматизма.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выполнены три ключевых шага, тем выше шанс сохранить жизнь до приезда врачей.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первой помощи при остановке сердца и прекращении дыхания, ОБЗР
</a:t>
            </a:r>
            <a:endParaRPr lang="en-US" sz="7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урока: действовать быстро, спокойно и по алгоритму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сердца и прекращение дыхания требуют мгновенной реакции. Если помнить признаки, вовремя вызвать 112 и начать помощь, можно выиграть самые важные минуты и спасти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2026-05-21T02:25:48Z</dcterms:created>
  <dcterms:modified xsi:type="dcterms:W3CDTF">2026-05-21T02:25:48Z</dcterms:modified>
</cp:coreProperties>
</file>