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Африке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удивительный материк, где природа, животные и древняя история встречаются в одном путешествии.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Африка и чем она отличается от других материков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лежит между Атлантическим и Индийским океанами. Экватор проходит почти по середине материка, поэтому климат заметно меняется. Здесь 54 государства, а население превышает 1,4 млрд человек. Большая часть территории в жарком поясе, поэтому сезоны различаются особенно ярко.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Африки: океаны, страны и крупные реки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моря и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Африку омывает Средиземное море, с запада — Атлантический океан, с востока — Индийский океан. Такое расположение влияет на побережья и погодные условия разных регионов.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выделяются Египет, Алжир, Нигерия, Кения, Танзания и Южно-Африканская Республика. Каждая страна имеет свои ландшафты, города и природные зоны — от пустынь до саванн и побережий.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главный водный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одна из ключевых рек Африки. Его воды помогают сельскому хозяйству, поддерживают города и исторические центры. Река связывает природные районы и помогает людям жить в засушливых местах.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Конго, Нигер и Замбези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Конго, Нигер и Замбези тоже обеспечивают воду и питание для земель вдоль берегов. Они создают условия для земледелия и поддерживают жизнь животных. По ним часто развиваются торговля и транспорт.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— самая большая жаркая пустыня мира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занимает около 9 млн км² и считается крупнейшей жаркой пустыней на Земле. Днём песок и камни сильно нагреваются, а ночью температура заметно падает. 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встречаются дюны, редкие колючие растения, оазисы и животные, которые умеют долго обходиться без воды. Пейзаж дополняют барханы, верблюды и глубокое ночное небо.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зоны чаще всего встречаются на материке, без привязки к точным площадям.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Африки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 облике Африки играют пустыни и саванны: именно они определяют большие пространства суши и типичные ландшафты.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атлас; визуальная схема без численных долей (условное распределение категорий).
</a:t>
            </a:r>
            <a:endParaRPr lang="en-US" sz="5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занимают большие территории в центральной, восточной и южной части Африки. Здесь много открытых пространств, а растительность часто образует «островки» вокруг травяных полей.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Саванны: травяные просторы и стада животных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травы, акации и редкие деревья создают кормовую базу для животных. Поэтому на саваннах легче встретить стада на расстоянии: видимость и рельеф позволяют им перемещаться.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районов саванн характерны периоды засухи и затем сезоны дождей. Такая смена погоды влияет на то, когда животные находят пищу и где удобнее пасутся.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 — главная водная артерия Северо-Восточной Африки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линия жизни среди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называют водной артерией, потому что именно он поддерживает жизнь там, где климат может быть очень сухим. По берегам растут поля, а рядом развиваются города. Вдоль воды легко представить, как люди веками строили быт вокруг реки.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Лодки, храмы и память древних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Нилом появлялись поселения, а позже — крупные центры с памятниками истории. По воде ходили лодки, связывая районы между собой. Там, где отражаются в воде храмы и берега, особенно хорошо ощущается связь прошлого и настоящего.
</a:t>
            </a:r>
            <a:endParaRPr lang="en-US" sz="11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73838"/>
            <a:ext cx="4000500" cy="22179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крупные города растут быстро и становятся узлами торговли, транспорта, образования и культуры.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Африки и их особенности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выполняют разные роли, но все они притягивают людей и ресурсы, поэтому их развитие становится особенно заметным.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ООН и городские статистические сводки.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говорят более чем на 2000 языках. Это делает материк особенно разнообразным: жители разных регионов общаются по-своему, а вместе с языком меняются и привычные способы воспитания детей и ведения дел.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широко используются арабский, английский, французский и суахили. В повседневной жизни это помогает людям понимать друг друга, когда приходится учиться, работать или договариваться между регионами.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народов часто связаны с музыкой и танцами, узорами одежды и ремёслами. Даже орнаменты и узлы на ткани могут быть «подсказками» о происхождении, семейных ценностях и праздниках.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материка показывают, как среда влияет на быт: различаются дома, украшения, блюда и обычаи. В одном путешествии легко увидеть, что «похожесть» культуры почти всегда имеет свои местные оттенки.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 традиции Африки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путешествие по Африке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организации поездки и планирования маршрута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44056"/>
            <a:ext cx="274800" cy="219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Африки и заповедные территории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и крупные 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заповедниках слоны находят безопасные пути миграции и кормовые территории. Охрана снижает беспокойство в сезон дождей и помогает сохранять равновесие в экосистеме.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Львы, экосистемы 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хищников важны большие пространства, где добычи хватает на весь год. Защита территорий поддерживает естественные пищевые цепочки и сохраняет разнообразие видов саванны.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Носороги и места гнездования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Носорогам угрожают сокращение подходящих мест обитания и браконьерство. В охраняемых зонах проводятся меры контроля, чтобы редкие популяции могли восстанавливаться.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территории: Серенгети, Крюгер, Масаи-Мара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Серенгети, Крюгер и Масаи-Мара известны своими популяциями животных и развитой системой наблюдений. Туризм при строгих правилах помогает финансировать охрану природы и повышать осведомлённость.
</a:t>
            </a:r>
            <a:endParaRPr lang="en-US" sz="8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заметно смещается в пользу поездок, где можно наблюдать природу или познакомиться с древними культурами. Пляж и активные маршруты тоже важны, но обычно занимают ниже позиции.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привлекает туристов в Африке
</a:t>
            </a:r>
            <a:endParaRPr lang="en-US" sz="284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условным уровням лидерство делят сафари и исторические экскурсии: чаще всего туристы хотят увидеть и животных, и памятники. Остальные форматы дополняют путешествие по интересам.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сведения о туристических предпочтениях (без указания точных чисел); уровни показаны условно для сравнения категорий.
</a:t>
            </a:r>
            <a:endParaRPr lang="en-US" sz="4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— страна древних памятников на берегах Нила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ассоциируется с пирамидами Гизы, Большим Сфинксом и храмами Луксора. Эти места напоминают о том, как давно возникла здесь сложная цивилизация и почему её связывают с Нилом.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берегам Нила появлялись первые поселения, а река давала воду, землю для земледелия и пути сообщения. Сегодня рядом с пустынными ландшафтами видна зелёная долина реки, где жизнь сосредоточена.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5895 м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высота делает Килиманджаро символом «вершины Африки» и важной точкой для наблюдений за природой региона.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 школьные атласы (указание высоты Килиманджаро: 5895 м).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достигает 5895 метров, и на столь большой высоте возможны снег и лёд. Горные районы влияют на погоду, питание рек и маршруты туристов.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060469"/>
            <a:ext cx="4039800" cy="243576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различаются Сахара, саванна и влажный тропический лес по климату, типичным растениям и животному миру. Эти различия напрямую влияют на образ жизни людей.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природных зон Африки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влажность и устойчивее доступ к воде, тем богаче растительность и животный мир. Сухие зоны поддерживают меньше растений, поэтому животные и растения сильнее «экономят» влагу.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 и справочные материалы.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рынки и повседневная жизнь людей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продукты: что выращивают и едят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Африки часто встречаются кукуруза, рис, просо, бананы, бобы и рыба. Эти продукты подходят к местным условиям и помогают готовить сытные блюда каждый день.
</a:t>
            </a:r>
            <a:endParaRPr lang="en-US" sz="848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как центр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рынках продают фрукты, специи, ткани, корзины и изделия ручной работы. Там удобно сравнивать цены, узнавать новости и находить нужные продукты для семьи и праздников.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вкусы Северной и Восточной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Африке популярным блюдом является кускус, а в Восточной Африке нередко готовят кушанья из кукурузы и фасоли. Рецепты отражают местные культуры и доступные продукты.
</a:t>
            </a:r>
            <a:endParaRPr lang="en-US" sz="846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показывает природу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способы приготовления зависят от климата, времени года и традиций. Поэтому по тому, что подают на стол и что продают на рынке, можно понять особенности разных регионов материка.
</a:t>
            </a:r>
            <a:endParaRPr lang="en-US" sz="8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и продуманная поездка по Африке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подготовки путешествия: от планирования до соблюдения правил на 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сегодня: города, дороги и новые возможности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повседневные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Африки строятся новые дороги, школы, больницы и жилые кварталы. В крупных городах современные здания часто соседствуют с рынками и традиционными районами, где сохраняется местный уклад.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Рынки, традиционные районы и приоритеты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государств особенно важны образование, чистая вода, медицина, развитие сельского хозяйства и охрана природы. Это напрямую влияет на качество жизни и даёт людям больше шансов реализовывать планы.
</a:t>
            </a:r>
            <a:endParaRPr lang="en-US" sz="1138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Африка запоминается путешественникам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история и первые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сохранились следы древних цивилизаций: храмы, памятники, старые торговые маршруты. Путешествие связывает рассказ о прошлом с тем, как реки и природные зоны поддерживали жизнь.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и исследование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начали лучше изучать природные районы и культуры, появлялись карты, описания и первые маршруты. Это помогло понять, как сильно отличаются климат, рельеф и образ жизни разных территорий.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путешествия: сафари, горы 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туристов особенно привлекают природные впечатления и возможность увидеть редких животных. Вместе с этим растут интерес к городам и культурным событиям, поэтому поездка становится более разнообразной.
</a:t>
            </a:r>
            <a:endParaRPr lang="en-US" sz="8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материк рекордных пустынь, широких саванн, великих рек и высоких гор. Здесь живут разные народы, звучат сотни языков и сохраняются богатые традиции, важные для изучения географии.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Африка, которую хочется вспоминать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2026-05-12T23:39:00Z</dcterms:created>
  <dcterms:modified xsi:type="dcterms:W3CDTF">2026-05-12T23:39:00Z</dcterms:modified>
</cp:coreProperties>
</file>