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воспроизведение и развитие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биологию размножения и ключевые этапы развития человека.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воспроизведения для человека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Воспроизведение обеспечивает продолжение вида Homo sapiens. Медленное развитие ребёнка позволяет усваивать сложные знания и заботу, что формирует культуру и общественный прогресс.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мужской репродуктивной системы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— центр производства сперматозоидов и тестостерона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отвечают за производство мужских половых клеток и гормона тестостерона, который влияет на развитие вторичных половых признаков и поддерживает функцию органов.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Придатки яичек и семявыносящие протоки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придатках яичек сперматозоиды дозревают и накапливаются. Семявыносящие протоки транспортируют сперму к предстательной железе для дальнейшего выведения.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Предстательная железа и половой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Предстательная железа выделяет часть семенной жидкости, а половой член обеспечивает выведение спермы наружу при эрекции.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женской репродуктивной системы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и маточные трубы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создают яйцеклетки и гормоны, маточные трубы проводят яйцеклетку к матке, обеспечивая возможность оплодотворения.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и влагалище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служит местом развития эмбриона и плода, влагалище — канал для половых актов и родов, обеспечивая взаимодействие с внешней средой.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половых клеток в размножении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— мелкие и подвижные клетки, в каждой несут половину хромосомного набора, обеспечивая генетическую информацию от отца.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самая крупная клетка, содержит питательные вещества и другую половину генетического материала, необходимую для формирования нового организма.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этих клеток приводит к образованию зиготы с уникальным набором генов, что обеспечивает наследственность и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оплодотворения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 маточной трубе при объединении одной яйцеклетки и сперматозоида.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зигота с полным диплоидным набором из 46 хромосом, необходимым для нормального развития.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начинает многократное деление (дробление), превращаясь в многоклеточный эмбрион.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 мигрирует к стенке матки, где прикрепляется для дальнейшего роста и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внутриутробного развития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период: формирование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восемь недель формируются основные системы: нервная, кровеносная, пищеварительная. Закладываются основы будущего организма и появляются первые признаки тела человека.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Плодовый период: рост и совершенствование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девятой недели начинается активный рост плода, формируются детали органов и систем, появляется активность движений, совершенствуется работа органов для самостоятельной жизни.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и значимость беременности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длина беременности у человека — около 40 недель. Это время необходимо для полноценного формирования жизненно важных органов и подготовки к рождению.
</a:t>
            </a:r>
            <a:endParaRPr lang="en-US" sz="10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этапы развития человека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характеризуется ускорением роста и изменениями психики, влияющими на обучение и адаптацию.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биологический учебник для средней школы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возрастных особенностей важно для поддержки гармоничного физического и эмоционального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наследственность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заболевания, например гемофилия и дальтонизм, передаются по наследству и связаны с определёнными генами.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23 хромосомы получены от каждого родителя, что формирует индивидуальный генетический набор человека.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Наследуются признаки, такие как цвет глаз, рост и группа крови, через сочетание доминантных и рецессивных генов.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полового развития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сигналов от мозга к половым железам и гормонам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созревание: основные изменения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происходит увеличение яичек и предстательной железы, начинается активный рост телесных волос, а голос становится ниже и громче благодаря изменению гортани.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юношеском возрасте развивается мышечная масса, укрепляется костная система, что способствует общей физической зрелости и повышенной выносливости.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начинается формирование молочных желез, таз приобретает более широкую и округлую форму, что готовит организм к будущей беременности.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менструальный цикл, возникают эмоциональные колебания, проявляется сильный интерес к противоположному полу и возрастает стремление к независимости.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менструального цикла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менструального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Менструальный цикл начинается с менструации, во время которой происходит отторжение слизистой оболочки матки. Затем наступает фолликулярная фаза, когда в яичниках созревает яйцеклетка.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овуляции яйцеклетка выходит в маточную трубу, готовая к оплодотворению. Лютеиновая фаза связана с подготовкой и поддержкой эндометрия для возможной имплантации эмбриона.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ухода за репродуктивной системой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личная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и использование мягких средств ухода предотвращают инфекции и дискомфорт. Важно выбирать бельё из натуральных тканей, чтобы избежать раздражения и поддерживать оптимальный микроклимат.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профилактические осмотры у врача помогают выявить проблемы на ранних стадиях. Важно следить за симптомами и своевременно обращаться за медицинской помощью для сохранения здоровья.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алкоголь негативно влияют на гормональный фон и функции репродуктивной системы. Отказ от них способствует укреплению иммунитета и нормальному развитию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своему здоровью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 и бодрствования помогает восстановлению организма и поддержке иммунитета, что важно для нормального функционирования репродуктивной 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обеспечивает организм необходимыми витаминами и минералами, влияя на гормональный баланс и общее состояние здоровья подростков.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 и своевременное медицинское обследование предотвращают осложнения и способствуют долгосрочному сохранению репродуктивного 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взросления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полового созревания у подростков формируется новое мировоззрение, появляется интерес к отношениям, возникают вопросы самоопределения и эмоциональные переживания, требующие поддержки.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поддержка семьи и друзей, которые помогают укрепить уверенность в себе и преодолеть стресс, способствуя психическому благополучию и здоровому развитию личности.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поддержка семьи и друзей, которые помогают укрепить уверенность в себе и преодолеть стресс, способствуя психическому благополучию и здоровому развитию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инфекции, передаваемые половым путем (ИППП)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ВИЧ/СПИД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вирусное заболевание, передающееся при незащищённых сексуальных контактах, снижает иммунитет и требует своевременной диагностики и лечения.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Гонорея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Бактериальная инфекция, вызывающая воспаление мочеполовой системы и способная привести к серьёзным осложнениям при отсутствии своевременного лечения.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Сифилис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Инфекционное заболевание с несколькими стадиями развития, возможными кожными симптомами и поражениями внутренних органов, передающееся половым путём.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Хламидиоз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бессимптомная бактериальная инфекция, приводящая к воспалительным процессам в репродуктивных органах и требующая регулярного обследования и лечения.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48338"/>
            <a:ext cx="4486275" cy="15909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мужской и женской репродуктивных систем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и сходства в строении, функциях и гормональной регуляции мужской и женской систем, важные для процесса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имеют специализированные органы и гормоны, которые совместно обеспечивают успешное размножение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репродуктивного здоровья у подростков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начало половой жизни зачастую сопровождается отсутствием полной и достоверной информации о методах контрацепции и профилактике заболеваний.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стрессы и влияние вредных привычек отрицательно сказываются на развитии и функционировании репродуктивных органов подростков.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поддержки семьи и образовательных учреждений снижает эффективность профилактики и повышает риск возникновения репродуктивных проблем.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поддержки репродуктивного здоровья подростков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воспитание в школах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уроки и тренинги помогают подросткам получить достоверную информацию о половом развитии и здоровье, формируя ответственное отношение и навыки самозащиты.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психологические консультации
</a:t>
            </a:r>
            <a:pPr algn="l" indent="0" marL="0">
              <a:lnSpc>
                <a:spcPct val="100000"/>
              </a:lnSpc>
              <a:buNone/>
            </a:pPr>
            <a:r>
              <a:rPr lang="en-US" sz="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специализированных кабинетов обеспечивает конфиденциальное общение, диагностику и психологическую поддержку в вопросах полового здоровья и взросления подростков.
</a:t>
            </a:r>
            <a:endParaRPr lang="en-US" sz="1005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информационных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Листовки, брошюры и онлайн-ресурсы способствуют повышению осведомлённости и мотивации подростков заботиться о своём репродуктивном здоровье.
</a:t>
            </a:r>
            <a:endParaRPr lang="en-US" sz="10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воспроизведении для жизни подростка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Осведомлённость о процессах воспроизведения и развития помогает формировать здоровые привычки, укрепляет психологическую устойчивость и способствует гармоничному становлению личности.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2026-05-09T03:59:27Z</dcterms:created>
  <dcterms:modified xsi:type="dcterms:W3CDTF">2026-05-09T03:59:27Z</dcterms:modified>
</cp:coreProperties>
</file>