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организмов: онтогенез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 путь организма от одной клетки к взрослой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онтогенез важен для биологии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онтогенеза началось ещё в XVII веке благодаря работам В. Гарвея и М. Мальпиги. Эта тема помогает понять, как формируются органы, откуда берутся врождённые нарушения и почему развитие зависит и от наследственности, и от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жизни: эмбриональный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оплодотворения зигота начинает делиться на множество мелких клеток. Каждая новая клетка получает задачу и помогает строить будущий организм. На этом этапе особенно важно точное деление: именно оно задаёт основу всем последующим изменениям и формирует план тела.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становится самостоятельным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или выхода из яйца начинается постэмбриональный период. Организм растёт, учится взаимодействовать со средой и постепенно достигает зрелости. У разных видов этот путь выглядит по-разному: у одних он почти без изменений, у других сопровождается заметными превращениями.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периода индивидуального развития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онтогенеза: оплодотворение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оплодотворении яйцеклетка и сперматозоид соединяются и образуют зиготу. В ней уже есть уникальный набор наследственной информации, определяющий основные признаки будущего организма.
</a:t>
            </a:r>
            <a:endParaRPr lang="en-US" sz="1175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оплодотворению обычно предшествует опыление — перенос пыльцы. Оно может быть перекрёстным или самоопылением, а затем запускает образование нового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Дробление: начало многоклеточного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зиготы начинается дробление — быстрое деление без заметного роста. Из одной клетки возникает всё больше мелких клеток, и зародыш становится многоклеточным. Этот этап особенно важен, потому что он создаёт материал для будущих тканей и органов.
</a:t>
            </a:r>
            <a:endParaRPr lang="en-US" sz="888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Гаструляция: закладка основы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этапе зародыш перестраивается и формирует зародышевые листки. Именно из них потом развиваются разные части организма. Этот процесс похож на составление чертежа: сначала задаётся общая схема, а затем к ней добавляются всё более сложные элементы.
</a:t>
            </a:r>
            <a:endParaRPr lang="en-US" sz="888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Органогенез: появление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органогенеза начинают закладываться органы и системы. У человека уже на ранних сроках формируется центральная нервная система, а сердце начинает складываться примерно на третьей неделе беременности. У растений в семени уже намечаются будущие корень и побег.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эмбриональном периоде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накопление сил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 или выхода из яйца организм не является полностью зрелым. Он увеличивается в размерах, укрепляет ткани и осваивает питание, движение и защитные реакции. В этот период особенно заметно, как внешние условия влияют на темпы развития.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и метаморфоз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видов детёныш похож на взрослую особь и меняется постепенно. У других развитие идёт через резкие превращения: личинка живёт иначе, чем взрослое животное. Так природа разделяет этапы жизни и помогает виду использовать разные условия среды.
</a:t>
            </a:r>
            <a:endParaRPr lang="en-US" sz="885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 и взрослая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завершает подготовку к размножению. Меняется работа гормонов, усиливается рост, появляются взрослые признаки. Затем наступает зрелость, когда основные функции работают наиболее устойчиво и организм способен передавать наследственную информацию потомкам.
</a:t>
            </a:r>
            <a:endParaRPr lang="en-US" sz="804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как естественный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начинается старение — постепенное снижение активности органов и систем. Это не внезапный процесс, а часть жизненного цикла любого организма. У разных видов он длится по-разному, поэтому продолжительность жизни может сильно отличаться даже у близких организмов.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постэмбриональное развитие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график по возрастной динамике массы тела; данные иллюстративные, без привязки к одному исследованию.
</a:t>
            </a:r>
            <a:endParaRPr lang="en-US" sz="63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массы тела у человека в разные периоды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неравномерный рост: самые быстрые изменения приходятся на раннее детство и подростковый возраст.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Скачок в пубертате связан с половым созреванием, после 18–20 лет рост массы в основном стабилизируется.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онтогенеза: как развивается организм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прямом развитии детёныш сразу похож на взрослую особь и меняется постепенно. Так развивается человек, собака и многие другие млекопитающие.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непрямом развитии организм проходит стадию личинки, которая резко отличается от взрослой формы. Это хорошо видно у лягушек, рыб и насекомых.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эмбрионального и постэмбрионального периодов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основных периода онтогенеза по началу, длительности и ведущим процессам.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организм формируется, затем растёт, созревает и стареет; оба периода необходимы для завершения жизненного цикла.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онтогенеза.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гусеницы в бабочку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Гусеница и бабочка выглядят как разные животные, но это одна жизнь в двух формах. Сначала личинка активно питается и растёт, а затем в куколке происходит глубокая перестройка тела. Взрослая бабочка уже летает, питается иначе и выполняет новые задачи.
</a:t>
            </a:r>
            <a:endParaRPr lang="en-US" sz="914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головастика к лягушке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головастика есть хвост и жабры, а у взрослой лягушки — конечности и лёгкие. Во время метаморфоза исчезают лишние для новой жизни органы и появляются новые. Благодаря этому земноводное может жить и в воде, и на суше.
</a:t>
            </a:r>
            <a:endParaRPr lang="en-US" sz="98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куколка так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куколки у мух и других двукрылых — это время полной внутренней перестройки. Снаружи она кажется неподвижной, но внутри формируются органы взрослого насекомого. После этого появляется совершенно новая форма, готовая к полёту и размножению.
</a:t>
            </a:r>
            <a:endParaRPr lang="en-US" sz="88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когда организм меняется полностью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363" y="1512375"/>
            <a:ext cx="16537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56813" y="1512375"/>
            <a:ext cx="198450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среда как фактор индивидуального развития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среды может заметно ускорять или замедлять развитие зародыша. У рыб и земноводных тепло обычно усиливает темпы эмбриональных процессов, а холод, наоборот, делает их более медленными.
</a:t>
            </a:r>
            <a:endParaRPr lang="en-US" sz="989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особенно важен для растений: при его недостатке рост становится слабее, а побеги вытягиваются. Освещённость также влияет на ритмы развития многих животных и их поведение.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и почвы определяет, насколько успешно организм будет расти и развиваться. Для семян, молодых растений и многих наземных животных нехватка влаги становится серьёзным ограничением.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или нехватка питательных веществ отражается на скорости роста и формировании органов. Если организм получает мало ресурсов, развитие может идти медленнее и быть менее устойчивым к нагрузкам.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способно нарушать привычный ход онтогенеза. Опасные вещества могут вызывать мутации, ослаблять организм и приводить к отклонениям в нормальном развитии.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регуляторы индивидуального развития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в ДНК задаёт общий план развития организма. Именно она определяет, какие признаки появятся в ходе роста, а какие особенности будут передаваться потомству.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генетическом материале возникают мутации, программа развития может измениться. В некоторых случаях это приводит к врождённым аномалиям и нарушениям строения органов или тканей.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управляет многими этапами онтогенеза с помощью гормонов. Щитовидная железа, гипофиз и другие железы регулируют рост, половое созревание, а у некоторых животных — ещё и метаморфоз.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похожих клеток — к разным функциям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развития клетки зародыша почти одинаковы и внешне, и по своим возможностям. Затем они начинают получать разные сигналы и постепенно выбирают собственную «профессию», из которой формируются ткани и органы.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зародышевых листка — три направления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стадиях эмбриона возникают эктодерма, энтодерма и мезодерма. Из каждого листка развиваются свои системы органов, поэтому уже на этом этапе закладывается будущий план строения организма.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у взрослого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организме взрослого человека есть более двухсот типов специализированных клеток. Одни образуют нервную ткань, другие — мышцы, третьи — кровь или покровы тела, и каждая группа выполняет свою задачу.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одной клетки возникает сложный организм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Апоптоз: точное удаление лишних клеток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клетка исчезает без вреда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Апоптоз — это запрограммированная гибель клеток, которая помогает организму строить тело без лишних деталей. Благодаря этому, например, исчезают перепонки между пальцами у эмбриона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сбой опасен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апоптоз работает неправильно, развитие может нарушаться. Тогда появляются пороки строения, а некоторые клетки продолжают делиться слишком долго, что повышает риск опухолей.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Регулирующая роль гормонов в онтогенезе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Соматотропин помогает телу расти в длину и в целом увеличиваться в размерах. Он особенно важен в детстве и подростковом возрасте, когда организм активно формируется.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ускоряет обмен веществ и поддерживает рост. У земноводных он ещё и участвует в метаморфозе, помогая организму перейти к новой форме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гормоны, такие как эстроген и тестостерон, запускают процессы взросления. Они влияют на формирование вторичных половых признаков и на общее созревание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последствия нарушений онтогенеза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развития могут возникать из-за наследственных изменений. Если в генетическом материале происходят серьёзные сбои, формирование органов идёт неправильно уже на ранних стадиях.
</a:t>
            </a:r>
            <a:endParaRPr lang="en-US" sz="1097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развитие также влияют внешние вредные факторы: радиация, токсины, некоторые химические вещества и дефицит витаминов. Они способны повреждать клетки зародыша и нарушать его нормальный рост.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нарушений служат врождённые пороки сердца и синдром Дауна, связанный с трисомией по 21-й хромосоме. Такие состояния отражаются на здоровье и дальнейшем развитии человека.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медицинское наблюдение, отказ от вредных привычек и уменьшение факторов риска. Чем раньше выявлены нарушения, тем больше возможностей помочь ребёнку.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развития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эмбриогенеза удобно показывать с помощью пластилина или схем. Когда ученик сам собирает модель, ему легче понять, как из одной клетки постепенно формируется целый организм.
</a:t>
            </a:r>
            <a:endParaRPr lang="en-US" sz="1043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Овоскопия куриного яйца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просвечивание яйца можно наблюдать развитие зародыша почти в реальном времени. Такой опыт помогает увидеть, как меняется эмбрион, не нарушая условий его развития.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насекомыми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коллекции и фотографии позволяют проследить превращение насекомых от личинки до взрослой формы. Это особенно полезно, когда нужно сравнить стадии и заметить, как меняется строение тела.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онтогенез в школьной лаборатории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52295"/>
            <a:ext cx="215700" cy="172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онтогенез важен для природы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помогают организмам сохраняться в природе. Разные стадии развития отвечают за рост, размножение и переживание неблагоприятных условий, что повышает шансы вида на существование.
</a:t>
            </a:r>
            <a:endParaRPr lang="en-US" sz="1154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обеспечивает непрерывную смену поколений. Благодаря этому потомство получает возможность занять свою нишу и продолжить жизнь вида в меняющейся среде.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внутри одного вида могут выполнять разные функции. Такое разнообразие помогает лучше использовать ресурсы среды и переживать периоды, когда условия становятся неблагоприятными.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способы развития делают живой мир более устойчивым и богатым. Именно они дают материал для эволюционных изменений и появления новых приспособлений.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онтогенез связан со здоровьем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развитию идти гармонично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здоровье человека сильно влияют питание, движение, отдых и низкий уровень стресса. Если эти условия соблюдаются, организм развивается более ровно и лучше приспосабливается к нагрузкам.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особенно важен подростковый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происходят заметные гормональные изменения, поэтому тело быстро меняется. Нарушения на этом этапе могут отразиться на самочувствии, работоспособности и устойчивости к болезням.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— путь, который делает организм зрелым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показывает, как наследственная программа и условия среды вместе формируют живой организм. Понимание этого процесса помогает заботиться о здоровье, изучать эволюцию и лучше объяснять устройство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2026-05-09T17:05:52Z</dcterms:created>
  <dcterms:modified xsi:type="dcterms:W3CDTF">2026-05-09T17:05:52Z</dcterms:modified>
</cp:coreProperties>
</file>