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весеннее стихотворение «Гонимы вешними лучами…»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Пушкина звучит как светлая и радостная песня природы.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умел замечать красоту природы в самых простых деталях. В стихотворении «Гонимы вешними лучами…» весна показана живой, тёплой и очень близкой каждому читателю.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его весенняя картина природы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чувствуется, что весна движется вперёд, словно торопится разбудить землю после долгой зимы.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легко представляется: всё вокруг становится ярче, мягче и веселей, будто природа улыбнулась после сна.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приносят свет и тепло, а вместе с ними приходит ожидание перемен и радостное настроение.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первые строки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первый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весну через солнечные лучи и ясное небо. От этого пейзаж кажется светлым и торжественным, как будто день только начинается.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Ручьи, трава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Тающий снег, ручьи и молодая зелень помогают увидеть пробуждение природы. В стихотворении каждый такой знак говорит: холод уходит, а жизнь возвращается.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образах природы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простые слова, поэтому смысл понятен даже младшему школьнику, а образы сразу возникают в воображении.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делает чтение мягким и спокойным. Строки словно катятся одна за другой, как весенний ручеёк.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картины создают ощущение светлой песенки о природе. Читать такое стихотворение приятно и совсем не скучно.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строки звучат легко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лучи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начинается со света. Лучи солнца словно прокладывают дорогу теплу и меняют всё вокруг.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уступает место теплу, и снег начинает исчезать. Природа словно снимает зимнюю одежду.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оживает, а вместе с ней появляются свежесть, движение и первые признаки новой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картины воздух становится мягче, и весна уже чувствуется по-настоящему — как новый, радостный день.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показывает движение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которая приходит вместе с солнцем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наполняет читателя светлым весенним настроением. Хочется улыбнуться и посмотреть в окно, чтобы проверить, не стало ли на улице теплее. Пушкин передаёт радость очень тихо, но так убедительно, что она сразу чувствуется.
</a:t>
            </a:r>
            <a:endParaRPr lang="en-US" sz="980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после долгой зимы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радостью в стихотворении есть и спокойствие. Мир становится мягче, тише и добрее, словно природа наконец вздохнула свободно. От этого хочется гулять, мечтать и просто радоваться ясному дню.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слова помогают почувствовать весну как светлый праздник.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«Гонимы вешними лучами…»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заметны четыре близких образа: лучи, свет, тепло и ясность. Они делают весну понятной, тёплой и радостной для ребёнка.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не названа прямо, но её присутствие ощущается в холоде и неподвижности. На этом фоне весенний свет выглядит ещё заметнее и теплее.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прощание с холодом мягко и доброжелательно. Кажется, что весна просто пришла и аккуратно открыла дверь в новый сезон.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зимняя стужа отступает, а природа начинает просыпаться. В стихотворении это происходит спокойно, без резких слов и громких событий.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такого перехода становится особенно ясно: весна долгожданна, потому что она приносит не только тепло, но и надежду.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зимы, которая уходит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похожа на человека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Лучи, которые словно торопятся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солнечные лучи ведут себя как живые: они будто спешат вперёд и разгоняют холод. Такой приём делает картину более яркой и понятной. Природа начинает казаться доброй помощницей весны.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которая просыпается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 земле так, будто она умеет спать и просыпаться. Это помогает читателю увидеть весну не как обычное время года, а как живое чудо. Всё вокруг словно оживает по команде доброй волшебницы.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пушкинским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замечает самые простые явления природы очень внимательно. У него весенний день выглядит не расплывчатым, а ясным: видно свет, движение, тепло и пробуждение земли после зимы.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мрачности и тяжёлых чувств. Солнечные образы сразу создают ощущение радости, мягкости и надежды, поэтому весна у Пушкина кажется особенно доброй и близкой.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описывает пейзаж, а словно любуется им. Каждая деталь подчёркивает красоту русской весны, которую хочется не только увидеть, но и почувствовать.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природе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плавно и мягко, как спокойный весенний ветер. Благодаря этому стихотворение легко читать вслух, а его звучание помогает лучше почувствовать настроение текста.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звучание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глазами возникает яркое весеннее утро. Тёплые лучи будто открывают новый день и сразу делают всё вокруг светлее.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заметны влажная земля и блеск воды. Снег уходит тихо, а вместо зимней неподвижности появляется первое движение.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проступают молодая трава, свежие листья и чистый воздух. Картина становится совсем весенней и особенно живой.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складывается ясная открытка природы: небо без тяжёлых туч, свет, вода и пробуждённая земля. Такой образ легко запомнить.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легко представить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выйти на улицу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солнце будто зовёт детей во двор, в парк или на тропинку у дома. После долгой зимы хочется бегать, смотреть на небо и просто радоваться. Даже обычная прогулка кажется маленьким праздником.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улыбаться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вокруг становится светлее, и вместе с природой меняется настроение человека. Хочется мечтать, играть и разговаривать тише, чтобы не спугнуть весеннее чудо. Солнце будто поднимает настроение само.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настроение людей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немного строк, поэтому его удобно читать и повторять. Короткий объём не пугает, а помогает сразу увидеть цельную картину весны.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учить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знакомы младшим школьникам: солнце, лучи, тепло, весна, природа. Из-за этого смысл понимается быстро, без лишних объяснений и сложных оборотов.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мягкий и спокойный. Он помогает запомнить строки почти незаметно, а доброе настроение делает заучивание не скучным, а приятным.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выразительности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2045325"/>
            <a:ext cx="2153400" cy="21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ощущается зимняя неподвижность: холод ещё заметен, а природа словно ждёт пробуждения. Это создаёт фон для будущих перемен.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34625" y="2045325"/>
            <a:ext cx="2153400" cy="21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стихотворение входит весенний свет. Он как будто раздвигает холод и меняет всё вокруг, делая картину теплее и живее.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9250" y="2045325"/>
            <a:ext cx="2153400" cy="21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земля просыпается, и весна побеждает зиму без шума, но уверенно. Так стихотворение превращается в маленькую историю обновления.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его стихах живая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писал о лесах, садах, полях и небе так, будто видел их совсем близко. Его картины природы просты, но очень выразительны и узнаваемы.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поэта весна не выглядит сказочной декорацией. Она похожа на настоящую жизнь: свет, сырость, зелень и воздух, который уже пахнет теплом.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русская природа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звуковые опоры особенно заметны в этом стихотворении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ключевых слов и образов в тексте стихотворения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стихам звучать мягко и плавно, словно весенний ручей. Источник: подсчёт ключевых слов и образов в тексте стихотворения.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хорошее в простых вещах: в солнце, ясном небе, первой траве и каплях воды. Оказывается, красота часто прячется совсем рядом.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весна умеет дарить человеку бодрость и улыбку. Даже после долгой зимы можно почувствовать надежду, если посмотреть вокруг внимательнее.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природа живая и очень важная. Её пробуждение помогает и людям стать добрее, спокойнее и веселее.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весна у Пушкина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пробуждение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Пушкина приходит не громко, а спокойно и уверенно. Сначала свет становится ярче, потом тает снег, и земля начинает дышать по-новому. Всё меняется мягко, словно природа проснулась после долгого сна.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день без тяжёлых туч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стихотворении легко представить голубое небо, золотые лучи и влажную землю, которая уже ждёт зелени. Картина получается очень светлой и доброй, как будто сама весна улыбается читателю.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свет, движение и радость весны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Пушкина показывает, как весна тихо побеждает холод и наполняет мир светом. В нём чувствуется тепло, движение и добрая радость обновления.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2026-05-24T03:46:21Z</dcterms:created>
  <dcterms:modified xsi:type="dcterms:W3CDTF">2026-05-24T03:46:21Z</dcterms:modified>
</cp:coreProperties>
</file>