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 — уникальный орган, воспринимающий свет и цвета вокруг нас.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строение и функции глаза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зрение мы получаем большую часть информации о мире, что помогает учиться, ориентироваться и общаться. Потеря зрения осложняет многие аспекты жизни и ограничивает возможности человека.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зрение важно для человека
</a:t>
            </a:r>
            <a:endParaRPr lang="en-US" sz="2997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Склера — защитная оболочка глаза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Склера — плотная белая ткань, окружающая глазное яблоко. Она придаёт глазу форму и защищает внутренние структуры от повреждений.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Радужка и её функции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Радужка определяет цвет глаз и регулирует размер зрачка с помощью мышц, изменяя количество света, поступающего в глаз.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Роговица и веки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Роговица — прозрачная передняя часть глаза, отвечающая за преломление света. Веки и ресницы защищают глаз от попадания пыли и других раздражителей.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внешнего глаза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Хрусталик — фокусировка изображений
</a:t>
            </a:r>
            <a:pPr algn="ctr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Хрусталик — прозрачная двояковыпуклая линза, меняющая форму для чёткого зрения на разном расстоянии с помощью цилиарных мышц.
</a:t>
            </a:r>
            <a:endParaRPr lang="en-US" sz="846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Стекловидное тело — поддержка формы
</a:t>
            </a:r>
            <a:pPr algn="ctr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Гелеобразное стекловидное тело заполняет глаз и поддерживает его форму, обеспечивая стабильность всей структуры.
</a:t>
            </a:r>
            <a:endParaRPr lang="en-US" sz="846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Сетчатка — преобразователь света
</a:t>
            </a:r>
            <a:pPr algn="ctr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Сетчатка состоит из нервных клеток, которые превращают свет в электрические сигналы, передаваемые мозгу для восприятия изображения.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внутренние структуры глаза
</a:t>
            </a:r>
            <a:endParaRPr lang="en-US" sz="294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этой оптической силы приходится на роговицу, обеспечивая основное преломление света.
</a:t>
            </a:r>
            <a:endParaRPr lang="en-US" sz="2176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Роговица служит главным преломляющим элементом глаза и защищает внутренние ткани от внешних факторов. Питание происходит через слёзную жидкость и сосуды у её края.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Анатомический справочник, 2022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радужки и зрачка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Радужка содержит мышцы, регулирующие размер зрачка в зависимости от освещённости, тем самым контролируя поток света в глаз.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радужки зависит от меланина, а зрачок меняет диаметр от 2 до 8 мм, обеспечивая адаптацию к разным условиям освещения.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Склера и сосудистая оболочка: функции и особенности
</a:t>
            </a:r>
            <a:endParaRPr lang="en-US" sz="2432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Склера формирует защитный «белок» глаза, придавая ему прочность и сохраняет форму глазного яблока.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Сосудистая оболочка, расположенная под склерой, снабжает кислородом и питательными веществами внутренние слои глаза.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Воспаление сосудистой оболочки, известное как увеит, может вызвать серьёзное ухудшение зрения и требует своевременного лечения.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хрусталик обеспечивает фокусировку
</a:t>
            </a:r>
            <a:endParaRPr lang="en-US" sz="2341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Хрусталик способен менять форму благодаря цилиарной мышце, что позволяет видеть объекты чётко как вблизи, так и на расстоянии.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возрастом хрусталик теряет эластичность, что приводит к развитию пресбиопии — снижению способности фокусироваться на близких предметах.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света через глаз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проходит через несколько структур, каждая из которых играет важную роль в формировании изображения.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последовательности прохождения света помогает лучше оценить процесс зрения и причины возможных нарушений.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Сетчатка и фоторецепторы — ключ к зрению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Сетчатка покрывает внутреннюю поверхность глаза и содержит нервные клетки, преобразующие свет в сигналы для мозга.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Палочки отвечают за зрение в условиях низкой освещённости, обеспечивая чувствительность и восприятие форм, но не цветов.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Колбочки активны при дневном свете, обеспечивают цветовое восприятие и высокую остроту изображения.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палочек и колбочек позволяет видеть мир полноцветным и чётким при разных условиях освещения.
</a:t>
            </a:r>
            <a:endParaRPr lang="en-US" sz="100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5090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Палочки и колбочки: сравнение функций
</a:t>
            </a:r>
            <a:endParaRPr lang="en-US" sz="2921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отличия палочек и колбочек по численности, светочувствительности, восприятию цвета и роли в ночном и дневном зрении. Это помогает понять, как именно эти клетки обеспечивают полное восприятие мира при разном освещении.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Палочки и колбочки дополняют друг друга, обеспечивая зрение при различных условиях освещённости.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нерв: передача сигнала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мозге электрические сигналы, исходящие от фоторецепторов сетчатки, преобразуются в изображения, которые мы воспринимаем как визуальную информацию.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нерв состоит из более миллиона нервных волокон и служит связующим звеном между сетчаткой и затылочной долей мозга, куда поступают сигналы из глаза.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зрительного нерва, например при глаукоме или травмах, могут привести к значительным нарушениям или потере зрения.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Вспомогательные органы глаза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Вспомогательные органы включают веки, ресницы и брови, которые защищают глаз от пыли, света и механических воздействий, а также предотвращают высыхание роговицы.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Слёзные железы и протоки выделяют слёзную жидкость, которая увлажняет глаз и содержит антибактериальные ферменты для сохранения здоровья глазного яблока.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1,0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является стандартной нормой зрительной остроты для подростков 9 класса.
</a:t>
            </a:r>
            <a:endParaRPr lang="en-US" sz="2176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Острота зрения отражает способность четко различать мелкие детали и измеряется с помощью таблиц Сивцева и Голленева.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офтальмологов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нарушения зрения: близорукость и дальнозоркость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Близорукость возникает, когда изображение фокусируется перед сетчаткой, затрудняя четкое видение удалённых объектов, что характерно для 30% школьников.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использование цифровых устройств и чтение вблизи способствуют росту случаев миопии среди подростков.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Дальнозоркость — это когда точка фокуса находится за сетчаткой, чаще встречается у детей и может сохраняться у взрослых.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Коррекция обеих аномалий зрения возможна с помощью очков, контактных линз или хирургического вмешательства при необходимости.
</a:t>
            </a:r>
            <a:endParaRPr lang="en-US" sz="100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нарушений зрения среди подростков
</a:t>
            </a:r>
            <a:endParaRPr lang="en-US" sz="244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Негативное влияние экранного времени и снижение физической активности приводят к увеличению числа проблем со зрением за последнее десятилетие.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Значительное доминирование близорукости свидетельствует о необходимости усиления профилактических мер среди школьников.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2023 г.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нарушений зрения у школьников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рабочего места и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Рекомендуется делать перерывы через каждые 30–40 минут работы за компьютером, обеспечивать хорошее освещение, предпочтительно естественное, для снижения напряжения глаз.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Глазная гимнастика и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для глаз, включая фокусировку на дальних объектах и круговые движения, помогают укреплять зрительные мышцы и снижают риск развития миопии. Важно использовать солнцезащитные очки для защиты от ультрафиолета.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1679217"/>
            <a:ext cx="1116300" cy="992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54290" y="1648250"/>
            <a:ext cx="1054200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19705" y="1648250"/>
            <a:ext cx="1054200" cy="10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85127" y="1648250"/>
            <a:ext cx="1054200" cy="105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глазе человека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глаза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диаметр глазного яблока составляет около 24 мм, что обеспечивает достаточное пространство для всех структур, участвующих в зрительном процессе.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радужки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радужка содержит до 266 уникальных признаков, благодаря чему она служит своеобразным биометрическим идентификатором человека.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моргания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моргает до 20 раз в минуту, что помогает увлажнять глаза и защищать их от попадания пыли и микробов.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Цветовое восприятие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глаз способен различать свыше 10 миллионов оттенков цвета благодаря сложной работе колбочек в сетчатке.
</a:t>
            </a:r>
            <a:endParaRPr lang="en-US" sz="88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сов – природный феномен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сов необычайно крупные и неподвижные, что вынуждает птицу поворачивать голову до 270 градусов для обзора окружающего пространства. Это помогает им охотиться в темноте.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Фасеточные глаза насекомых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насекомых сложные глаза, состоящие из множества маленьких линз, обеспечивающих расширенный угол обзора и ловкость в полёте, что невозможно для человеческого зрения.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Ночное зрение кошек и собак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 и собаки видят хуже цвета, чем люди, но имеют улучшенное ночное зрение благодаря большему количеству палочек, что позволяет ориентироваться в темноте.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глаз у животных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300" y="687"/>
            <a:ext cx="8411400" cy="51421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72825" y="1760381"/>
            <a:ext cx="3837900" cy="7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глаза и забота о зрении важны для сохранения качества жизни. Профилактика и своевременная помощь помогают сохранить ясность зрения на долгие годы.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656800" y="1009681"/>
            <a:ext cx="5670000" cy="6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здоровья глаз для жизни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2026-05-09T22:37:25Z</dcterms:created>
  <dcterms:modified xsi:type="dcterms:W3CDTF">2026-05-09T22:37:25Z</dcterms:modified>
</cp:coreProperties>
</file>