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взаимосвязаны организмы и 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не живут отдельно от своего дома.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организма есть место, где он находит свет, воду, воздух, пищу и укрытие. Лес, пруд, поле, пустыня и даже дом человека — всё это разные среды обитания с своими правилами.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жизнь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8531" y="14404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66190"/>
            <a:ext cx="218400" cy="17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44350"/>
            <a:ext cx="218400" cy="2184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среду обитания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расти, а многим животным — находить пищу и ориентироваться. Без него жизнь в природе стала бы гораздо сложнее, а некоторые организмы вовсе не смогли бы жить.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существам. Она помогает растениям не вянуть, животным утолять жажду, а маленьким организмам — жить в почве, пруду или влажных местах.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дыхания. Растения, животные и человек постоянно используют его, хотя мы не видим его глазами. Без воздуха жизнь на Земле была бы невозможна.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камни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камни служат опорой для растений и домом для многих мелких существ. В почве есть влага, воздух и полезные вещества, которые помогают растениям расти.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 микробы тоже часть среды обитания. Они связаны между собой и вместе создают живую природную картину, где у каждого есть своя роль.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зависят от света и воды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свет, чтобы создавать себе пищу. Если света мало, они растут медленнее, становятся слабыми и тянутся к более яркому месту, будто ищут солнечную дорожку.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Кактус, кувшинка и берёза живут в разных местах и приспособлены к ним по-разному. Одним нужен сухой жар, другим — вода, а третьим — умеренный климат.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всасывают воду из почвы и передают её вверх по стеблю. Если воды не хватает, листья поникают, а растение может высохнуть, как забытая на солнце травинка.
</a:t>
            </a:r>
            <a:endParaRPr lang="en-US" sz="123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растению не только кормиться, но и дышать. Через них происходит обмен веществ, поэтому здоровые листья очень важны для жизни растения.
</a:t>
            </a:r>
            <a:endParaRPr lang="en-US" sz="12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чувствует себя дома там, где много деревьев. Она быстро бегает по веткам, прячет запасы и строит гнездо в укромном месте. Такой образ жизни помогает ей находить пищу и спасаться от опасности.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лесной чаще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Лягушке нужны влажные места, потому что её кожа не любит пересыхать. Она часто живёт рядом с прудом или в сырой траве. Там легче прятаться, ловить добычу и пережидать жару.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у воды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живёт там, где очень мало воды и много солнца. Его тело помогает переносить жару, а поведение — долго обходиться без питья. Это настоящий мастер жизни в сухом месте.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в пустыне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— разные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организм меняют друг друга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среда даёт ресурсы, а живые организмы изменяют своё окружение.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выживать в природе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шерсть, пушистое оперение или толстый слой жира помогают животным пережить холод. Такие особенности сохраняют тепло и делают жизнь в суровом климате намного легче.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когти, клювы или зубы помогают добывать пищу и защищаться. Они нужны не для красоты, а для важной ежедневной работы — выживать и заботиться о потомстве.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тоже есть свои хитрости. Длинные корни помогают доставать воду глубоко из почвы, особенно там, где она быстро уходит или почти не задерживается.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Маскирующая окраска помогает животным сливаться с травой, корой или песком. Так им проще спрятаться от врагов и неожиданно приблизиться к добыче.
</a:t>
            </a:r>
            <a:endParaRPr lang="en-US" sz="10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организмы помогают друг другу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сладкий нектар, а заодно переносят пыльцу с одного цветка на другой. Благодаря этому растения могут образовывать семена и плоды, а пчёлы получают питание.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тля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тлю от врагов, а тля выделяет сладкое вещество, которое нравится муравьям. Это связь похожа на обмен: каждый получает свою пользу.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против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поедают насекомых, которые вредят растениям. Так они помогают лесу, саду и огороду оставаться здоровее, а сами находят себе вкусный обед.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ресурсов мало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Организмам нужны вода, пища, свет и место для жизни. Когда всего этого немного, соседям приходится делить нужное между собой.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соперничество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могут искать одних и тех же насекомых, а растения — тянуться выше к свету. Каждый старается получить то, что ему нужно для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природы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ресурсов хватает, в природе больше разных видов. Если их мало, слабым организмам труднее выжить, и равновесие в сообществе нарушается.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борьба за ресурсы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среда меняется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изменения условий влияют на растения, животных и всю цепочку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трава тихо растёт и копит силы от солнца и воды. Кузнечик ест её, лягушка ловит кузнечика, а цапля может поймать лягушку. Так одно звено поддерживает другое, как цепочка из живых «звеньев».
</a:t>
            </a:r>
            <a:endParaRPr lang="en-US" sz="739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травы до цапли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живое звено исчезает, другим становится труднее найти пищу. Без травы не будет кузнечиков, а без них голоднее станет лягушке и цапле. В природе всё связано, поэтому разорванная цепь быстро слабеет.
</a:t>
            </a:r>
            <a:endParaRPr lang="en-US" sz="727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звено пропадёт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трава становится пищей для других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69" y="1108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306" y="30856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пакеты, банки и пластик портят двор, лес и берег. Животные могут запутаться в мусоре или принять его за еду, а растениям становится труднее расти.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костров, машин и заводов загрязняет воздух. Людям и животным труднее дышать, а листья растений покрываются грязью и хуже работают, как маленькие зелёные фабрики.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воду попадает мусор и грязь, рыбы и другие водные жители болеют. В такой воде становится меньше кислорода, и живым существам уже не так легко выживать.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Испорченная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почва хуже кормит растения и мешает корням. Из-за этого трава растёт слабее, а животным труднее находить пищу и укрытие в таком месте.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загрязняет среду и мешает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природы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тот же набор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Человеку, как и другим живым существам, нужны вода, воздух, пища и безопасное место для жизни. Без этих условий он не сможет расти, учиться и работать.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не только разрушать, но и беречь. Посадка деревьев, уход за водой и зелёными местами помогают сохранить здоровую среду для всех.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меняет окружающий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дороги, парки и сады. Такие изменения могут помогать жизни, но иногда они забирают у животных и растений привычные места.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привычки, которые помогают природе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маленькие поступки детей уменьшают вред и сохраняют живые уголки рядом с домом и школой.
</a:t>
            </a:r>
            <a:endParaRPr lang="en-US" sz="13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сами организмы меняют среду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3525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дом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создают муравейники, в которых живут и хранят запасы. Их постройки меняют почву и делают маленький участок земли совсем другим.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2261175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делают гнёзда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собирают веточки, травинки и пух, чтобы устроить гнездо. Так в деревьях появляется безопасное место для яиц и птенцов.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801250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создают плотины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перегрызают стволы и строят плотины. Из-за этого ручей становится шире и медленнее, а рядом появляется новый водный дом для многих животных.
</a:t>
            </a:r>
            <a:endParaRPr lang="en-US" sz="1337" dirty="0"/>
          </a:p>
        </p:txBody>
      </p:sp>
      <p:sp>
        <p:nvSpPr>
          <p:cNvPr id="13" name="Text 5"/>
          <p:cNvSpPr txBox="1"/>
          <p:nvPr/>
        </p:nvSpPr>
        <p:spPr>
          <a:xfrm>
            <a:off x="5342300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удерживают почву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держат землю крепко, а лес даёт тень и влагу. Мох тоже помогает сохранять воду, будто маленькая губка.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времена года влияют на жизнь организмов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 после зимнего отдыха. У растений распускаются почки, появляются новые листья, а многие животные становятся активнее и ищут еду.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цветение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света и тепла много, поэтому растения быстро растут и цветут. В это время насекомым легко находить нектар, а птицам — корм для птенцов.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отдых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многим организмам приходится экономить силы. Одни животные спят, другие прячутся в укрытиях или ищут припасы, а растения ждут весны.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запасы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природа собирает плоды и семена. Животные делают запасы, а некоторые растения готовят семена, чтобы дать жизнь новым росткам.
</a:t>
            </a:r>
            <a:endParaRPr lang="en-US" sz="8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даже маленькие живые существа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Черви, грибы и микробы разлагают старые листья, ветки и остатки животных. Благодаря им природа не захламляется, а вещества снова возвращаются в почву.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обитатели делают землю мягче и плодороднее. В такой почве растения легче пускают корни, а значит, лучше растут и получают питание.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мелкие существа становятся пищей для птиц, земноводных и насекомых. Если они исчезнут, у многих животных станет меньше еды.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никто не лишний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важны даже самые маленькие жители. Каждый выполняет свою работу, и без них большой природный порядок сразу начинает нарушаться.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среда резко меняется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холод, жара, засуха или загрязнение заставляют живые организмы искать новые способы выживания.
</a:t>
            </a:r>
            <a:endParaRPr lang="en-US" sz="10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одного из них не хватает, жизнь сразу становится труднее. Поэтому среда обитания и живые существа должны быть в равновесии.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условия нужны организму каждый день: вода, воздух и пища.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по теме «Как взаимосвязаны организмы и среда обитания»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помогает всем живым существам расти, питаться и защищаться. А каждый добрый поступок человека делает общий дом чище, тише и дружелюбнее для всех.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значит беречь себя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2026-05-26T08:52:19Z</dcterms:created>
  <dcterms:modified xsi:type="dcterms:W3CDTF">2026-05-26T08:52:19Z</dcterms:modified>
</cp:coreProperties>
</file>