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image" Target="../media/image-16-14.png"/><Relationship Id="rId15" Type="http://schemas.openxmlformats.org/officeDocument/2006/relationships/image" Target="../media/image-16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между двумя датами: как правильно писать
</a:t>
            </a:r>
            <a:endParaRPr lang="en-US" sz="2223" dirty="0"/>
          </a:p>
        </p:txBody>
      </p:sp>
      <p:sp>
        <p:nvSpPr>
          <p:cNvPr id="7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когда ставится тире между датами и что оно означает.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учиться ставить тире между датами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между датами помогает точно обозначать период времени: годы жизни, сроки событий, учебные или исторические промежутки. Это простое правило делает текст понятнее и помогает избегать ошибок в записях и сообщениях.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случаи употребления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ставят, когда нужно показать интервал между двумя датами: от начальной до конечной. Такая запись часто встречается в исторических справках, биографиях, объявлениях и расписаниях.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также используют для сроков событий и документов: 1–15 июня, 2023–2024 учебный год, выставка 12–20 мая. Важно не путать тире с дефисом и пробелами.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даты обозначают годы жизни, тире пишется между ними без лишних слов. Например: 1812—1871, 1900—1950. Оно показывает весь жизненный период человека.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665716"/>
            <a:ext cx="5253300" cy="1189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между датами: что означает запись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сравним основные случаи употребления тире между датами.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показывает промежуток времени и делает запись компактной и однозначной.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русской пунктуации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тире и дефис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между датами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между датами отделяет начало и конец периода. Оно длиннее дефиса и обычно не связано со словом по смыслу, а обозначает временной промежуток.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— ставить дефис вместо тире, писать лишние пробелы или пропускать знак вовсе. Чтобы проверить себя, замените запись словами «с ... по ...».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определить, нужно ли тире между датами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школьном правиле оформления временных промежутков
</a:t>
            </a:r>
            <a:endParaRPr lang="en-US" sz="11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226" y="2362487"/>
            <a:ext cx="17535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20913" y="2362487"/>
            <a:ext cx="17535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16601" y="2362487"/>
            <a:ext cx="17535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823426" y="2362487"/>
            <a:ext cx="15030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тире между датами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помогает кратко записывать годы правления, важные события и периоды в учебных материалах, чтобы читатель сразу видел границы времени.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биографиях тире между датами показывает годы жизни человека. Такая запись встречается в энциклопедиях, учебниках и справочных статьях.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Расписания и сроки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объявлениях и планах тире обозначает период проведения мероприятия, каникул, выставки или учебного проекта, не перегружая текст словами.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и заметки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деловых и учебных записях тире помогает оформить сроки аккуратно и понятно, особенно если важно быстро увидеть начало и конец периода.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записи встречаются чаще всего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чаще всего разбирают даты в биографиях и исторических периодах.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примеры связаны с людьми и событиями, потому что они встречаются в учебных текстах.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 школьного курса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между датами обозначает промежуток времени и показывает начало и конец периода. Оно помогает сделать запись короткой и понятной.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путать тире с дефисом: это разные знаки. Если сомневаетесь, проверьте, можно ли подставить слова «с ... по ...».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тире встречается в годах жизни, исторических датах, сроках мероприятий и учебных периодах. Это один из самых узнаваемых случаев.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записи дат важно соблюдать единообразие и не ставить лишних пробелов. Аккуратное оформление делает текст грамотным и удобным для чтения.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446891"/>
            <a:ext cx="8784000" cy="19893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записей с датами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Покажем, как одна и та же информация выглядит в разных формулах записи.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тире соединяет границы периода, а не отдельные слова внутри даты.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русской пунктуации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и композиторская музыка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которая живёт в памяти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рождается в среде людей и передаётся из уст в уста. У неё может не быть одного автора, зато есть узнаваемая мелодия, привычные интонации и связь с праздниками, обрядами и повседневной жизнью.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Мелодия, записанная композитором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Композиторская музыка создаётся конкретным автором и сохраняется в нотной записи. Так произведение можно исполнять снова и снова, точно передавая замысел автора, динамику, темп и характер звучания в концертном или школьном исполнении.
</a:t>
            </a:r>
            <a:endParaRPr lang="en-US" sz="1029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народная тема становится сценической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народные мелодии часто звучат в обработках композиторов и в исполнении ансамблей. На сцене их можно услышать рядом с нотной рукописью, хоровым пением и оркестровым сопровождением, где старинная тема приобретает новое звучание.
</a:t>
            </a:r>
            <a:endParaRPr lang="en-US" sz="103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различают виды музыкальных произведений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алгоритм определения по составу исполнителей, наличию текста, сюжета и способу звучания
</a:t>
            </a:r>
            <a:endParaRPr lang="en-US" sz="11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Темп, ритм и динамика как средства выразительности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слышен темп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движение создаёт спокойствие, торжественность или задумчивость. Быстрый темп, наоборот, придаёт музыке энергию, лёгкость и ощущение движения вперёд.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выстраивается ритм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объединяет звуки в повторяющийся рисунок. Он делает музыку маршевой, танцевальной или собранной и помогает легко узнать знакомый характер произведения.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меняется динамика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и громкие эпизоды выделяют важные места в музыке. Усиление ведёт к кульминации, а затихание помогает завершить фразу или целую часть.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характеров музыки по темпу и динамике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сочетание может звучать по-разному в зависимости от мелодии и инструмента, поэтому школьники учатся слышать не только громкость, но и общее настроение.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спокойная музыка обычно связана с медленным и тихим звучанием, а самый яркий и энергичный характер даёт быстрый темп вместе с громкой динамикой.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музыки, 6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665716"/>
            <a:ext cx="5253300" cy="1189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термины, которые важны в 6 классе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определения помогают точнее говорить о музыке и не путать её выразительные средства.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помогают описывать не только настроение произведения, но и его внутреннее развитие, особенно когда меняются лад, напряжение и роль сопровождения.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музыки, 6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297" y="1836742"/>
            <a:ext cx="339300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1559" y="3182484"/>
            <a:ext cx="346800" cy="2774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25684" y="1852258"/>
            <a:ext cx="346800" cy="308267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25684" y="3182484"/>
            <a:ext cx="346800" cy="27744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музыкальная культура и имена композиторов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Чайковский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знакомят школьников с русской классической музыкой, балетом и выразительной мелодией, которая легко узнаётся на слух и помогает почувствовать сценический образ.
</a:t>
            </a:r>
            <a:endParaRPr lang="en-US" sz="1000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Римский-Корсаков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этого композитора часто связана со сказочными сюжетами и яркой оркестровкой. Она помогает понять, как звук создаёт зрительный и образный мир.
</a:t>
            </a:r>
            <a:endParaRPr lang="en-US" sz="1000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Глинка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творчество связано с развитием русской оперы и национального музыкального стиля. В нём особенно заметно, как народные интонации переходят в композиторское произведение.
</a:t>
            </a:r>
            <a:endParaRPr lang="en-US" sz="1000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Модест Мусоргский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показывают, как музыка передаёт речь, характер и драматическое действие. В школьном курсе это помогает увидеть связь музыки с историей и культурой России.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в классе: хор, солист и ансамбль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Солист показывает выразительность одной мелодии, а ансамбль требует согласованности нескольких исполнителей. Простые каноны, припевы и двухголосие развивают слух, память и чувство ритма.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пение учит слушать не только собственную партию, но и соседние голоса. В классе это помогает точно держать высоту, начинать вместе и завершать фразы дружно.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музыкальные признаки при слушании произведения
</a:t>
            </a:r>
            <a:endParaRPr lang="en-US" sz="2134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при школьном анализе звучания
</a:t>
            </a:r>
            <a:endParaRPr lang="en-US" sz="11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слышны мелодия, ритм, темп, динамика, тембр и лад, можно быстрее понять характер произведения и отличить песню, марш, танец или инструментальную пьесу.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музыки, 6 класс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выразительных средств помогают точно описывать музыку на уроке.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музыка объединяет звук, чувство и образ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шестом классе музыка раскрывается как искусство осмысленного звучания: её можно слушать, сравнивать и анализировать. Понимание жанров, инструментов и выразительных средств делает прослушивание внимательным и осознанным.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2026-05-24T23:52:40Z</dcterms:created>
  <dcterms:modified xsi:type="dcterms:W3CDTF">2026-05-24T23:52:40Z</dcterms:modified>
</cp:coreProperties>
</file>