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прекрасное место в мире: комплексный взгляд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уникальности мест сквозь призму природы, культуры и личного восприятия.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стремления найти идеальные места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веков люди искали идеальные места для жизни и путешествий. Литература, искусство и глобальные изменения расширили понимание красоты и значимости мест в современном мире.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качества включают гармоничное переплетение ландшафтов, чистоту окружающей среды и уникальность экосистем, создавая визуально и экзистенциально привлекательные пространства.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исторические аспекты обогащают место значимыми сооружениями, памятниками и традициями, что усиливает его ценность для мировой цивилизации и локальных сообществ.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восприятие формирует эмоциональный отклик, связанный с воспоминаниями и ассоциациями, что придаёт особое, субъективное значение конкретному месту.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определения: что делает место прекрасным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природные ландшафты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— величественная глубина 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каньон в США поражает своей глубиной в 1800 метров и протяжённостью свыше 440 километров. Он является национальным парком и местом притяжения тысяч посетителей, восхищающихся мощью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уникальный пресноводный мир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 на планете, Байкал поддерживает более 1700 видов флоры и фауны. Его кристально чистая вода и живописные берега привлекают учёных и туристов со всего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Мальдив — оазис в сердце Индийского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Белоснежные пляжи Мальдив славятся своей уникальной морской экосистемой. Каждый год миллионы путешественников приезжают сюда ради спокойствия и неповторимой подводной красоты.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искусства: культурные мегаполисы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столица музеев и художественных сокровищ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насчитывает свыше 200 музеев, среди которых Лувр — самый посещаемый в мире. Париж продолжает вдохновлять творческих личностей, сохраняя историческое и современное наследие.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сердце античной цивилизации и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известен своими древними памятниками, такими как Колизей и Ватикан, где гармонично сочетаются богатая история и активная культурная жизнь современных жителей.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— духовный и архитектурный центр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1600 буддийских храмов в этом городе создают уникальный ансамбль, занесённый в список объектов всемирного наследия ЮНЕСКО. Киото — символ исторического и духовного богатства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— инкская цитадель на высоте 2430 м, символизирующая инженерное и культурное наследие древних цивилизаций Южной Америки.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значение: памятники прошлого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протянулась более чем на 21 000 километров, являясь отражением долгой истории национальной обороны и культурного единства.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пирамиды представляют собой выдающееся архитектурное достижение античности и сохраняются как объекты всемирного наследия ЮНЕСКО.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«места силы»: значение эмоций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детства ассоциируется с ощущением безопасности и тепла, формируя фундаментальные ценности и эмоциональные связи на всю жизнь. Эти воспоминания укрепляют идентичность личности.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школа и любимый городской парк становятся источниками первых успехов, социальных взаимодействий и вдохновения для саморазвития и психологического восстановления.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например, у Дж. К. Роулинг и Дж. Р. Р. Толкина, вдохновляют читателей создавать визуальные образы и мечты о месте, которое хочется посетить.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Кинофильмы о таких городах, как Париж и Нью-Йорк, формируют положительные стереотипы и желание исследовать культуру и атмосферу этих мегаполисов.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документирует и передаёт красоту мест, стимулируя интерес публики и туристический поток с помощью ярких эмоциональных впечатлений.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искусство в формировании образов прекрасного места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служат катализаторами популярности ранее малоизвестных локаций, расширяя доступ к информации и формируя тренды путешествий.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популярности: самые посещаемые красивые места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XXI века наблюдается стабильный рост международных туристических потоков, что отражает расширение возможностей и интерес к путешествиям.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числу посетителей сочетают богатое культурное наследие и современные инфраструктурные возможности, привлекая разнообразные категории туристов.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туристической организации, 2019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как хранилища красоты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 — мировой первопроходец в охране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как первый национальный парк в мире, Йеллоустон занимает площадь почти 9000 км² и служит домом для свыше 60 видов млекопитающих. Его геотермальные особенности уникальны на планете.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Валдайский национальный парк — природное богатство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славится своими лесами, озёрами и разнообразием флоры и фауны. Он играет ключевую роль в поддержании экологического баланса и сохранении редких видов на территории регионов.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биоразнообразия через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предотвращают исчезновение уникальных видов растений и животных, способствуя устойчивому развитию экосистем и поддержанию природной гармонии в изменяющемся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уникальных мест разных континентов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основные географические и природные характеристики знаковых ландшафтов планеты, демонстрируя разнообразие природных форм и размеров на различных континентах.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характеризуется огромным разнообразием уникальных ландшафтов, каждый из которых выделяется своими масштабами и природными особенностями.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UNESCO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во Франции высотой 324 метра отлично отражает достижения инженерного искусства XIX века и стала всемирно узнаваемым символом Парижа.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символы как культурные центры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 Агре представляет собой выдающийся мавзолей и является объектом всемирного наследия ЮНЕСКО, символизирующим вечную любовь и архитектурное мастерство Индии.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Василия Блаженного в Москве демонстрирует национальное зодчество России и воплощение религиозных традиций, став одним из главных символов страны.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прекрасных мест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усиливает природные катастрофы, угрожая экосистемам Мальдив и Большого Барьерного рифа, что приводит к серьезному ущербу для биоразнообразия и туристической привлекательности.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массовый туризм способствуют деградации природных и культурных объектов, заметно ухудшая состояние национальных парков и памятников, таких как Колизей и озеро Байкал.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турпотока: влияние событий XXI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вызвала беспрецедентное сокращение международных поездок, после чего наблюдается постепенное восстановление туризма, демонстрирующее резильентность отрасли.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подтверждает значительное влияние глобального кризиса на туризм и отражает важность адаптации индустрии к вызовам современности.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туристическая организация, 2019-2023 гг.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949" y="2286215"/>
            <a:ext cx="275400" cy="22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222" y="2262229"/>
            <a:ext cx="1627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современных технологий в открытии прекрасных мест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Instagram и TikTok распространяют визуальные образы красивейших локаций, стимулируя интерес к путешествиям и расширяя горизонты познания.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позволяют пользователям исследовать достопримечательности дистанционно, создавая реалистичные впечатления и доступ к удалённым местам.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типа TripAdvisor помогают планировать маршруты, предоставляя отзывы и советы, что улучшает опыт путешествий и выбор уникальных локаций.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силы: религиозные и духовные центры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— сердце исламского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ежегодно принимает миллионы паломников, совершающих хадж — одну из важнейших обязанностей мусульман. Мекка сохраняет глубокое культурное и религиозное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Варанаси — древний духовный центр индуизма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на берегах реки Ганг, город известен храмами и ритуалами, отражающими вековые традиции, привлекающими паломников и туристов со всего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— перекресток трёх религий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служит святым местом для иудаизма, христианства и ислама, объединяя культурное наследие и исторические артефакты, стимулируя паломничество и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вдохновляли Александра Пушкина на создание поэтических образов, раскрывающих глубину восприятия родной земли и её красоты.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 богатой историей способствовали развитию новых художественных направлений, формируя культурное наследие через архитектуру и живопись.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мира хранят уникальные артефакты, найденные в знаковых местах, что позволяет связать искусство и науку с реальными историческими источниками.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науки и искусства: влияние прекрасных мест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выбора: как определяется самое прекрасное место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влияющих на субъективное восприятие красоты места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2" y="1126436"/>
            <a:ext cx="4960800" cy="8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7" y="2080288"/>
            <a:ext cx="4960800" cy="8865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7" y="3031282"/>
            <a:ext cx="4960800" cy="8865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0971" y="3982271"/>
            <a:ext cx="4960800" cy="8865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уникальных мест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6276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— жемчужина Золотого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город сохраняет архитектурные памятники, монастыри и купола, создавая атмосферу исторического музея под открытым небом и привлекая туристов своей аутентичностью.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9975" y="2084197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— край живой природы и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множеством действующих вулканов, богатым животным миром и нетронутыми ландшафтами, оставаясь объектом международного природоохранного значения.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69975" y="3035191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уникальный природный феномен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пресноводное озеро мира со своим уникальным биоразнообразием и климатом, Байкал считается «жемчужиной» мировой природы и объектом охраны ЮНЕСКО.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7719" y="3986180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культурная столица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своей архитектурой, музеями и театрами, выступая центром искусства и науки с богатой историей и значимым вкладом в культуру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прекрасных мест в жизни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красоты объединяет природу, культуру и личный опыт, формируя мировоззрение и способствуя развитию социальной ответственности и толерантности в современном мире.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2026-05-07T19:23:20Z</dcterms:created>
  <dcterms:modified xsi:type="dcterms:W3CDTF">2026-05-07T19:23:20Z</dcterms:modified>
</cp:coreProperties>
</file>