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шара и его частей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шар, его элементы и формулы объёмов: от радиуса до сегмента.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Геометрия, которая считает объёмы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— не просто круг в пространстве: он задаётся радиусом и порождает круговые сечения. По высоте, радиусу основания и взаимному положению плоскостей мы находим объёмы частей шара в стандартных школьных задачах.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325" y="1392109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412" y="2077064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325" y="2781486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9237" y="3484420"/>
            <a:ext cx="505575" cy="44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9237" y="4181428"/>
            <a:ext cx="505575" cy="449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определения — основа решения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— точка, равноудалённая от всех точек поверхности шара. Именно от неё отсчитывают радиус, и именно она определяет симметрию всех сечений и частей.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шара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R соединяет центр с точкой сферы. Диаметр d равен 2R. Эти величины связывают расстояния в пространстве и сразу входят в формулы объёмов.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и диаметр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— отрезок, соединяющий две точки пересечения прямой с шаром. Она может быть меньше диаметра; максимальная хорда совпадает с диаметром.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и наибольшая хорда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плоское сечение шара даёт круг. Радиус этого круга определяется расстоянием от центра до плоскости сечения: чем дальше плоскость, тем меньше круг.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Сечение плоскостью
</a:t>
            </a:r>
            <a:endParaRPr lang="en-US" sz="15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шара удобно описывать параметрами: высотой h, радиусом основания r и положением секущих плоскостей. Тогда объём выражается формулами через геометрические связи этих параметров.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 частям шара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значениям видно: при переходе от R к R+1 прирост ускоряется, что характерно именно для кубической зависимости V от R.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объём при увеличении радиуса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строгую масштабную закономерность: рост радиуса умножает объём как R³. Это помогает быстро проверять ответы в задачах.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рассчитаны по формуле V = 4/3πR³ (R = 1…5); округление до сотых.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4/3πR³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шара целиком определяется его радиусом.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только R, можно находить объём любых сферических тел и частей, подставляя радиус в универсальную формулу.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стереометрии: формула объёма шара.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формулы через суммирование круговых слоёв
</a:t>
            </a:r>
            <a:endParaRPr lang="en-US" sz="2419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геометрическая идея: сечения плоскостями дают круги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Архимед показал: объём шара равен 2/3 объёма описанного цилиндра с теми же радиусом и высотой. Это удивительно точное сопоставление сложного тела со знакомой фигурой. Результат наглядно объясняет, почему шар занимает «меньше», чем цилиндр, но существенно больше, чем полусфера.
</a:t>
            </a:r>
            <a:endParaRPr lang="en-US" sz="922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античная геометрия сравнила объёмы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вписать шар внутрь цилиндра так, чтобы они имели одинаковый радиус и высоту, появляется сильная связка параметров. Затем конусная и цилиндрическая части позволяют выстроить рассуждение шаг за шагом. Такая схема хорошо подходит для рисунков: шар внутри цилиндра, а сверху — «геометрические границы» будущего доказательства.
</a:t>
            </a:r>
            <a:endParaRPr lang="en-US" sz="807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как удобная оболочка
</a:t>
            </a:r>
            <a:endParaRPr lang="en-US" sz="1336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иллюстрациях к результату часто добавляют конус с вершиной на оси. Он помогает разложить формы на сопоставимые куски и увидеть пропорции объёмов. Даже без современной записи пределов рассуждение остаётся логически прозрачным: разные тела дают один и тот же масштаб по высоте.
</a:t>
            </a:r>
            <a:endParaRPr lang="en-US" sz="922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помогает понять «срезы»
</a:t>
            </a:r>
            <a:endParaRPr lang="en-US" sz="1327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Архимед и «измерение» шара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452,4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ровно половина объёма шара заданного радиуса.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R = 6 см объём полушария составляет примерно 452,4 см³ — удобный ориентир для проверок в задачах на «половины» сфер.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Расчёт: V = 2/3πR³ при R = 6 см; округление до десятых.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733" y="1531350"/>
            <a:ext cx="4400933" cy="26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шара и их объёмы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стереометрии: формулы объёмов тел вращения.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тип части, формулу и минимальный набор параметров, через который решаются задачи.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выражениях ключевую роль играют радиус шара и высота (или эквивалентные параметры). Поэтому сначала распознают часть, затем аккуратно подбирают параметры для подстановки.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Сферический сегмент появляется, когда шар отсечён одной плоскостью. В условии обычно задана высота h от плоскости до поверхности по «вертикали» сегмента, а радиус шара — R.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объём вычисляют по формуле V = πh²(3R − h)/3. Она одновременно учитывает толщину «шапочки» и то, что круг основания сечения зависит от положения плоскости.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h невелика, сегмент превращается в тонкий купол, и объём резко уменьшается. Поэтому в задачах важно различать малый и большой сегмент и внимательно читать, какая именно высота дана.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Сферический сегмент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662" y="1532833"/>
            <a:ext cx="505575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925" y="3297168"/>
            <a:ext cx="33705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Сферический слой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Сферический слой лежит между двумя параллельными плоскостями. Его задают высотой h и положением сечений: это «прослойка» шара, ограниченная двумя кругами на разных уровнях.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слоем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Практичный подход: рассматривать слой как разность двух сферических сегментов. Тогда берут формулы для сегментов с разными высотами и вычитают объёмы, получая объём именно между плоскостями.
</a:t>
            </a:r>
            <a:endParaRPr lang="en-US" sz="916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получить объём через сегменты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вычислениях слой удобно выражать через высоту h и радиусы/параметры основания. Такой путь снижает риск ошибок при переходе от геометрического рисунка к алгебраической записи.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через параметры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встречаются в сюжетах про оболочки, зоны и прослойки. Даже при сравнительно небольшой толщине h слой может дать заметный вклад в общий объём, поэтому важно корректно различать его отрезание.
</a:t>
            </a:r>
            <a:endParaRPr lang="en-US" sz="905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в задачах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значений показывает, что геометрическая «малость» по высоте не означает малую долю объёма: объём растёт нелинейно по мере приближения к середине шара.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долей объёма различных частей шара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 выбора формулы важнее «прикидки»: даже сегмент при h = R/2 даёт около 11% от объёма шара, а слой при толщине R/3 — почти 19%.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2026-05-12, расчёт долей по стереометрическим формулам для сегмента и сферического слоя при заданных отношениях высот к R.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Сферический сектор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Сферический сектор — часть сферы, ограниченная конической поверхностью с вершиной в центре шара. Обычно его рассматривают вместе с центральным углом, задающим «развёртку» сектора на сфере.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расчёта объёма используют связь параметров: радиус сферы R и высоту выделенной части (или эквивалентные величины, задающие положение секущей плоскости). В задачах часто нужны также площадь основания и углы.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объёма части шара в задаче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 выбора типа фигуры, извлечения параметров и получения объёма по подходящей формуле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сферического сегмента выполняется соотношение r² = 2Rh − h², где R — радиус шара, h — высота сегмента, r — радиус круга основания. Оно связывает «уровень» сечения и масштаб окружности на сечении.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условии известны R и h, формула позволяет найти r без дополнительных построений. Важно сразу следить за тем, что h — именно высота сегмента от плоскости отсечения до ближайшей к ней точки сферы.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малых h можно делать быструю оценку: r ≈ √(2Rh). Такое приближение помогает оценить правдоподобность ответа и уменьшает ошибки на этапе подстановки, особенно если число получается «слишком маленьким» или «слишком большим».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высоты, радиуса основания и радиуса шара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Начиная с небольших h, объём растёт заметно быстрее линейной зависимости: при увеличении высоты сегмента прирост становится всё более выраженным.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объём сферического сегмента при увеличении высоты
</a:t>
            </a:r>
            <a:endParaRPr lang="en-US" sz="1992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видно, что изменение h даёт нелинейный эффект: переход от 2 к 4 см увеличивает объём сильнее, чем от 4 к 6 см в абсолютных величинах, и это характерно для сферических тел.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2026-05-12, вычисления по формуле объёма сферического сегмента при R = 10 см и заданных h.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925" y="2415515"/>
            <a:ext cx="33705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663" y="3297168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применения формул объёма шара
</a:t>
            </a:r>
            <a:endParaRPr lang="en-US" sz="2239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астрономии объёмы сферических тел и их частей используют при оценке размеров планет и моделей небесных объектов. Формулы позволяют быстро связать радиус с объёмом и масштабом массы в задачах физики.
</a:t>
            </a:r>
            <a:endParaRPr lang="en-US" sz="854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и модели орбит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архитектуре купола, элементы оболочек и сферические крыши часто моделируют как шаровые сегменты или слои. Расчёт объёма нужен, чтобы оценивать расход материалов и вместимость внутренних пространств.
</a:t>
            </a:r>
            <a:endParaRPr lang="en-US" sz="882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купола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инженерии сферические резервуары и корпусные элементы рассчитывают через объём шара и его «неполные» части. Это помогает планировать количество вещества, теплоёмкость и параметры конструкций.
</a:t>
            </a:r>
            <a:endParaRPr lang="en-US" sz="889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Инженерия и резервуары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Сферические формы встречаются в подшипниках, декоративных деталях и оптических элементах. Зная объём или долю части, можно оценивать массу, заполнение и требования к материалу при проектировании.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Техника, детали и линзы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8659" y="1515502"/>
            <a:ext cx="5826681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данные в задачах на шар и его части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стереометрия.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— уметь сопоставить данную величину со «своей» формулой: шар — через R, сегмент — через R и h, сечения — через связь r² = 2Rh − h².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структуре заданий видно: чаще всего требуется переводить между радиусами и высотой. Если распознание параметров выполнено верно, подстановка становится технической задачей.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проверка ответа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 — подставить диаметр вместо радиуса: в формулах объёма степень по R равна трём, поэтому итог меняется в 8 раз. Перед вычислениями перепроверьте, что используете именно R, а не d.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путают высоту сегмента: h — это расстояние от плоскости сечения до «края» сегмента на сфере. Если на рисунке отсечение выполнено иначе, формула применится к другой части и ответ окажется несоответствующим масштабу.
</a:t>
            </a:r>
            <a:endParaRPr lang="en-US" sz="118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сферический слой и сферический сегмент. Слой — это область между двумя плоскостями, его объём нужно искать как разность двух сегментов либо по формуле слоя. Сегмент — результат одного отсечения шара плоскостью.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результат по здравому смыслу: объём части шара не может превышать объём самого шара. Убедитесь, что при h→0 объём стремится к нулю, а при h→2R — к объёму соответствующей полной сферы или её половины.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Геометрия, которая измеряет реальный «объём»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шара задаётся формулой V = 4/3πR³, а объёмы его частей находят через высоту, радиусы и положение секущих плоскостей. Тема учит уверенно различать шар, сферу, полушарие, сегмент, слой и сектор и выбирать верную формулу под условие.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2026-05-12T07:44:42Z</dcterms:created>
  <dcterms:modified xsi:type="dcterms:W3CDTF">2026-05-12T07:44:42Z</dcterms:modified>
</cp:coreProperties>
</file>