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история: как люди жили в разные эпохи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эпохам от древности до наших дней.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прошлое помогает понять настоящее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 жили люди, почему менялись государства и откуда взялись многие привычные нам вещи. Ее изучают по источникам: предметам, текстам, картам, постройкам и рисункам.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считать историческое время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люди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жили небольшими группами, охотились и собирали пищу. Это самое раннее время истории человечества.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 и Новое 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древности наступили Средние века, а затем Новое время. Люди строили города, открывали новые земли и развивали науку.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появились земледелие, города и власть правителей. Возникли древние цивилизации с письменностью и законами.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Новейшее время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эпоха связана с техникой, транспортом и быстрыми переменами в жизни людей по 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эпохи всемирной истории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видно, что древность занимает самый большой отрезок, а современные эпохи короче, но меняются быстрее.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неравномерна: ранние эпохи длились дольше, а изменения в последние века происходили намного стремительнее.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условное сравнение длительности исторических эпох.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и их жизнь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добыча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добывали пищу охотой, рыболовством и собирательством. От успеха каждого выхода зависела жизнь всей группы, поэтому люди действовали вместе и поддерживали друг друга.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и охоты они изготавливали простые орудия из камня. Острые ножи, скребки и наконечники помогали разделывать добычу, обрабатывать шкуры и защищаться от опасности.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жилища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согревал людей, отпугивал хищников и помогал готовить пищу. Для жизни они выбирали защищенные места и строили простые жилища из природных материалов.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объединялись в небольшие коллективы, потому что одному было трудно выжить. Совместные действия облегчали поиск пищи, защиту от врагов и уход за детьми.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первобытности к земледелию и скотоводству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занятия постепенно изменили образ жизни людей и привели к появлению постоянных поселений.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и скотоводству сделал жизнь людей более оседлой и подготовил появление постоянных поселений.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истории древнего мира.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цивилизации Древнего Востока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государства возникали там, где рядом были большие реки. Вода помогала выращивать урожай, а плодородная почва делала земледелие надежным и более продуктивным.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поселения росли, появлялись города, правители и управление большими территориями. Людям требовались порядок, защита и распределение ресурсов.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строительства храмов, дорог и каналов нужны были рабочие руки и запасы. Поэтому возникали налоги, разделение труда и обязанности для разных групп населения.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храмы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цивилизациях Востока развивались письменность, религиозные центры и знания о мире. Это помогало хранить правила, вести учет и передавать опыт.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Египет, Двуречье, Индия, Китай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древним цивилизациям относятся Египет, Двуречье, Индия и Китай. Каждая из них внесла важный вклад в развитие культуры и 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поселения вырастает государство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признакам ранних государств Древнего Востока.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59770"/>
            <a:ext cx="311100" cy="27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59770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страна Нила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поля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жизнь зависела от Нила: река давала воду, а после разливов на полях оставалась плодородная почва. Это позволяло выращивать пшеницу и ячмень.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папирус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использовали иероглифы и делали папирус из растения, росшего у реки. На нем записывали важные сведения, тексты и распоряжения правителей.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фараона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верховным правителем страны. Его власть связывали с богами, поэтому при нем строили храмы, хранили законы и собирали налоги.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наших дней сохранились пирамиды Гизы, храмы Карнака и надписи на стенах гробниц. Эти памятники помогают понять, как жили и во что верили древние египтяне.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Двуречье, Финикия и первые открытия людей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глине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Двуречье люди научились передавать сведения с помощью клинописи. Сначала знаки выдавливали на влажной глине, а затем таблички высушивали, чтобы сохранить записи надолго. Так можно было вести учет и закреплять важные решения.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Финикии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умело ходили по морям и торговали с разными странами. Им был нужен удобный способ письма, поэтому они создали алфавит, который упростил запись слов и помог быстрее передавать знания.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открытия и обмен 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народы многое узнавали, наблюдая за небом, счетом, календарем и строительством. Знания не оставались в одном месте: торговля и путешествия соединяли страны, а вместе с товарами люди передавали открытия и полезные навыки.
</a:t>
            </a:r>
            <a:endParaRPr lang="en-US" sz="12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и Древний Китай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больших рек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 и Хуанхэ давали людям воду, плодородные земли и возможность выращивать зерно. Поэтому именно здесь рано возникли поселения, а затем города, ремесла и торговые пути.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Индии развивались земледелие, обработка металлов и керамики, а также обмен товарами между городами и селениями. Важное место в жизни общества занимали религиозные учения и семейные традиции.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 прославился шелком, бумагой, компасом и иероглифическим письмом. Эти открытия помогали передавать знания, вести торговлю и делать путешествия и управление страной более удобными.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обеих цивилизаций были важны уважение к знаниям, труду и семье. Их ремесла, обычаи и торговля влияли на соседние народы и обогащали культуру всего древнего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создали древние цивилизации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достижение связано с повседневной жизнью людей: управлением, строительством, обучением и передачей опыта от поколения к поколению.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создали не отдельные находки, а целую основу культуры, на которой строится жизнь и сегодня.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истории Древнего мира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полисы, Олимпийские игры и культура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334361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состояла из множества полисов — самостоятельных городов-государств. Каждый из них имел свои законы, управление и традиции, поэтому жизнь в Афинах и Спарте заметно отличалась.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75218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демократия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Афинах важные решения принимали на народном собрании. Граждане обсуждали законы, выбирали должностных лиц и участвовали в жизни города, хотя права были не у всех жителей.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097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Спартанский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прославилась строгой дисциплиной и военной подготовкой. С детства мальчиков учили выносливости, послушанию и умению действовать в строю, потому что главным считалась сила государства.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56985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устраивали спортивные состязания в честь богов. Олимпийские игры объединяли жителей разных полисов и показывали, что в мире соревнования ценились не меньше, чем война.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97874" y="2068448"/>
            <a:ext cx="14859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мифы, театры, храмы, скульптуры и философские идеи оказали большое влияние на последующие эпохи. Именно в Греции начали складываться многие основы науки и искусства.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216213"/>
            <a:ext cx="4405200" cy="9004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два пути развития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города были полисами, но строили жизнь по-разному: один больше ценил свободу и культуру, другой — порядок и военную силу.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 показывают, что у народов одного времени могли быть разные идеалы, но каждый путь влиял на историю по-своему.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о Древней Греции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Рим: дороги, города и законы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которые соединяли империю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прочные дороги, чтобы быстрее перемещать войска, товары и сообщения. По ним можно было добраться от одного края государства до другого, а многие дороги служили людям веками.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полный памятников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возводили амфитеатры, храмы, термы, мосты и акведуки. Эти постройки показывали, насколько развиты были инженерные знания римлян, и превращали город в центр жизни огромной державы.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осталось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законы, латинский язык и архитектурные формы повлияли на многие страны Европы. Даже сегодня в зданиях, праве и словах можно заметить следы древнеримской культуры и опыта.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великих достижений Древнего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появились в разных странах, но вместе они ускорили развитие общества, торговли и знаний.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достижения древности связаны с умением людей сохранять опыт, управлять жизнью общества и строить сложные сооружения.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Древнего мира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историки узнают прошлое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археология и источники помогают восстановить жизнь людей прошлого.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500" y="1025874"/>
            <a:ext cx="2247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350" y="1025874"/>
            <a:ext cx="1926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450" y="2378175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50299" y="2378175"/>
            <a:ext cx="224700" cy="25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450" y="3730475"/>
            <a:ext cx="256800" cy="25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 древности в современном мире
</a:t>
            </a:r>
            <a:endParaRPr lang="en-US" sz="2012" dirty="0"/>
          </a:p>
        </p:txBody>
      </p:sp>
      <p:sp>
        <p:nvSpPr>
          <p:cNvPr id="1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797314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книги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алфавиты, книги и школьные записи выросли из древних способов передачи информации. Благодаря письму люди могут сохранять знания, делиться опытом и учиться у тех, кто жил раньше.
</a:t>
            </a:r>
            <a:endParaRPr lang="en-US" sz="1002" dirty="0"/>
          </a:p>
        </p:txBody>
      </p:sp>
      <p:sp>
        <p:nvSpPr>
          <p:cNvPr id="16" name="Text 3"/>
          <p:cNvSpPr txBox="1"/>
          <p:nvPr/>
        </p:nvSpPr>
        <p:spPr>
          <a:xfrm>
            <a:off x="4151113" y="1025870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 и 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счета и календарь помогают людям ориентироваться во времени, планировать дела и считать результаты. Эти привычные вещи имеют очень древние корни и развивались вместе с цивилизациями.
</a:t>
            </a:r>
            <a:endParaRPr lang="en-US" sz="1002" dirty="0"/>
          </a:p>
        </p:txBody>
      </p:sp>
      <p:sp>
        <p:nvSpPr>
          <p:cNvPr id="17" name="Text 4"/>
          <p:cNvSpPr txBox="1"/>
          <p:nvPr/>
        </p:nvSpPr>
        <p:spPr>
          <a:xfrm>
            <a:off x="797314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Храмы, дворцы, мосты и площади в современных городах напоминают о древних образцах архитектуры. Люди по-прежнему ценят прочность, красоту и удобство, которые были важны еще в древности.
</a:t>
            </a:r>
            <a:endParaRPr lang="en-US" sz="1002" dirty="0"/>
          </a:p>
        </p:txBody>
      </p:sp>
      <p:sp>
        <p:nvSpPr>
          <p:cNvPr id="18" name="Text 5"/>
          <p:cNvSpPr txBox="1"/>
          <p:nvPr/>
        </p:nvSpPr>
        <p:spPr>
          <a:xfrm>
            <a:off x="4151113" y="2378173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торговые пути научили людей соединять города, перевозить товары и обмениваться идеями. Сегодня это продолжают дороги, порты и транспортные сети, без которых невозможно развитие страны.
</a:t>
            </a:r>
            <a:endParaRPr lang="en-US" sz="1002" dirty="0"/>
          </a:p>
        </p:txBody>
      </p:sp>
      <p:sp>
        <p:nvSpPr>
          <p:cNvPr id="19" name="Text 6"/>
          <p:cNvSpPr txBox="1"/>
          <p:nvPr/>
        </p:nvSpPr>
        <p:spPr>
          <a:xfrm>
            <a:off x="797314" y="3730475"/>
            <a:ext cx="26211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Статуи, монеты, украшения, керамика и орудия труда, найденные археологами, хранятся в музеях. Они помогают увидеть, как люди жили, что умели делать и чему придавали значение.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исторические памятники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помогают узнать, как жили люди, чем они занимались и во что верили. Без них история стала бы намного беднее, а многие события прошлого остались бы непонятными.
</a:t>
            </a:r>
            <a:endParaRPr lang="en-US" sz="1072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Руины, храмы, крепости, книги и музейные предметы — это часть наследия разных народов. Они показывают, что каждая эпоха оставила свой след в общей истории человечества.
</a:t>
            </a:r>
            <a:endParaRPr lang="en-US" sz="111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труду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памятники, мы выражаем уважение к мастерам, строителям, писцам и ученым прошлого. Их труд помог создать города, знания и произведения искусства, которыми мы пользуемся до сих пор.
</a:t>
            </a:r>
            <a:endParaRPr lang="en-US" sz="1017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памятники напоминают, что культуры народов взаимосвязаны. Изучая их, можно увидеть обмен идеями, торговлю и общие достижения, которые объединяли людей в разные времена.
</a:t>
            </a:r>
            <a:endParaRPr lang="en-US" sz="10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древнего мира: урок для настоящего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древнего мира показывает, как человечество научилось строить города, создавать письменность, законы и искусство. Она помогает понять, откуда пришли наши знания и почему важно беречь наследие прошлого.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2026-06-02T04:58:42Z</dcterms:created>
  <dcterms:modified xsi:type="dcterms:W3CDTF">2026-06-02T04:58:42Z</dcterms:modified>
</cp:coreProperties>
</file>