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умников: узбекская народная сказка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семи братьях, которых спасают ум, дружба и смекалка.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живёт народная сказка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долго переходила из уст в уста. В ней простые герои проходят испытания, а в конце добро обязательно побеждает. В узбекских сказках особенно ценятся находчивость, справедливость и умение не сдаваться.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8454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787" y="1038103"/>
            <a:ext cx="3483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89543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братьев не спорят по пустякам и стараются действовать как одна команда. Именно поэтому им удаётся заметить то, что одному человеку легко пропустить.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которая держится вместе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брат видит деталь, другой вспоминает важную подсказку, третий быстро догадывается о хитрости. Вместе они складывают ответ, как пазл.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своя догадка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сказке никто не старается быть главным любой ценой. Братья поддерживают друг друга и понимают, что общий успех важнее личной похвалы.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важнее соперничества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помогают внимательность, спокойствие и добрые слова. Не сила и не богатство делают их победителями, а умение думать и действовать вместе.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 простых качествах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сначала слушают задачу до конца, а потом уже отвечают. Такая привычка помогает не попасть в ловушку и не сказать лишнего.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быстро замечают подвох, даже если он спрятан в обычных словах. Их не пугают сложные вопросы, потому что они умеют думать спокойно.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не находится сразу, они не спорят и не сердятся. Они ищут решение вместе, поэтому выход находится даже в самой запутанной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братьев называют умниками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разворачивается сказка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событий происходит в обычном доме, где всё кажется простым и знакомым. Здесь видно, что герои не живут роскошно, но умеют быть дружными и смелыми. Такой дом сразу настраивает на тёплую, семейную историю.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живут братья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двор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и во дворе братья встречают испытания и неожиданные вопросы. Эти места хорошо подходят для сказочного рисунка: можно показать пыльную тропу, тюбетейки, ковры и яркие восточные узоры.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пространство, где живут богатые и важные люди. Там всё выглядит нарядно и даже немного строго, поэтому особенно заметно, как простые герои побеждают не богатством, а умом.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важных 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 предлагают каверзное испытание или задают хитрую загадку. Сразу становится ясно: здесь не помогут сила и громкий голос.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Непростая задача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братьев не торопятся с ответом. Они обсуждают услышанное, сравнивают свои мысли и стараются ничего не упустить.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Братья думают вместе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Находится верный ход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братьев замечает важную деталь, и решение становится понятным. С этого момента история идёт к победе умных и дружных героев.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братья проходят испытание шаг за шагом и побеждают хитрость.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3900" y="3278360"/>
            <a:ext cx="35190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испытания ждут героев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Братьям могут предложить очень короткий, но коварный вопрос. Ошибка кажется мелкой, однако именно она и выдаёт невнимательного ответчика.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 подвохом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героям нужно понять, где правда, а где обман. Для этого приходится внимательно слушать слова и замечать, не противоречат ли они друг другу.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или ложь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испытание даже выглядит забавно, будто игра. Но именно в таких моментах легче всего ошибиться, если не быть внимательным до конца.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ловушка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может выглядеть обычным, но выполнить его правильно нелегко. Здесь важны память, терпение и умение не спешить с выводами.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Непростое поручение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Старший брат первым начинает разговор и берёт на себя ответственность. Он не обязан знать всё сразу, но умеет спокойно выслушать каждого из братьев.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торопится спорить и не обижается, если младшие находят лучший ответ. Благодаря ему семья думает вместе, а не поодиночке.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пример показывает: быть старшим — значит заботиться о других, помогать им собраться с мыслями и вести команду к верному решению.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старшего брата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младших братьев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братья замечают то, что старшие иногда пропускают. Их внимательный взгляд помогает увидеть важную деталь и вовремя подсказать правильный ответ.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именно самый младший первым говорит короткую, но очень точную фразу. Она меняет ход разговора и спасает всю команду от ошибки.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братья добавляют в историю живость и лёгкий юмор. Благодаря им сказка становится весёлой, а победа — ещё более радостной.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пример доказывает, что ум не зависит от возраста. Даже маленький брат может оказаться самым наблюдательным и полезным в трудный момент.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89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Хитрые противники в сказке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Противники выглядят очень значительными: говорят уверенно, держатся гордо и любят показать своё превосходство. Но за громкими словами часто скрывается обычная самоуверенность, из-за которой они недооценивают братьев.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вид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 противников оборачивается против них самих. Пока они ждут растерянности, братья замечают слабое место в задании и находят точный ответ, который ломает всю задумку.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Ловушка для хитреца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задают такие вопросы, чтобы запутать собеседника и поймать его на ошибке. Кажется, что ответить почти невозможно, но именно в этот момент семь братьев начинают думать особенно внимательно.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Каверзные вопросы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героев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трудная задача, братья не бросаются спорить. Они сразу понимают: одному человеку легко ошибиться, а вместе можно увидеть больше.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общее дело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Собрав все наблюдения, они выбирают лучший ответ. Так дружба превращается в настоящую силу, а победа достаётся не самому громкому, а самому внимательному.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единое решение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говорит свою мысль, и даже самая короткая подсказка оказывается полезной. Братья слушают друг друга внимательно и не перебивают без нужды.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обсуждение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героев помогают сделать смешные сцены особенно живыми: один путается, другой подсказывает, а вместе они превращают трудный вопрос в весёлую победу.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сказки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братьев вместе находят ответ там, где один человек легко бы запутался.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можно представить героев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братьев на одном дворе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братья стоят рядом во дворе, будто только что остановились посоветоваться. У одного серьёзный взгляд, у другого улыбка, а третий уже что-то заметил и наклонился вперёд. Тёплые краски и узорные стены создают уютную восточную атмосферу.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перед испытанием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могут быть изображены в момент тихого разговора: один держит руку у подбородка, другой показывает на дорогу, третий слушает особенно внимательно. Простые одежды, тюбетейки и мягкий свет помогают показать спокойствие перед трудной задачей.
</a:t>
            </a:r>
            <a:endParaRPr lang="en-US" sz="1085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без громких слов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финал, где братья стоят уверенно и немного радостно, а рядом хитрец выглядит растерянным. Их лица говорят сами за себя: они не хвастаются, а просто рады, что сумели помочь друг другу и выйти победителями.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сначала нужно выслушать других, а уже потом отвечать. Тот, кто спешит, чаще ошибается, а тот, кто думает спокойно, находит верный путь.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ценность честного решения. Герои не обманывают в ответ и не сердятся зря, потому что настоящая сила — в умении сохранить ясную голову и доброе сердце.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учит, что дружба помогает в самых трудных делах. Когда братья действуют вместе, даже самая хитрая ловушка уже не кажется страшной и непобедимой.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помогают героям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помогает братьям замечать мелочи, которые другие пропускают. Иногда именно одна маленькая деталь подсказывает правильный ответ и спасает всю компанию от ошибки.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не даёт им торопиться с выводами. Они умеют подождать, подумать и не расстраиваться, если первая мысль оказалась не самой удачной.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юмора делает их ещё сильнее. Когда ситуация становится слишком напряжённой, смешное замечание помогает не растеряться и увидеть, что хитрость можно победить без ссоры.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нужна, чтобы спокойно отвечать на трудные вопросы. Герои не пугаются важных людей и не забывают, что уверенный голос не всегда означает правду.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умные герои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братьев показывает, как дружная команда находит верный ответ в сказке.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80365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нравится детям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похожа на игру в загадки, где хочется самому догадаться до ответа раньше героев. Это удерживает внимание и делает чтение похожим на маленькое приключение.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разгадывать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не ссорятся и не оставляют друг друга в трудный момент. Детям легко переживать за такую команду, потому что вместе они выглядят смелыми и очень надёжными.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 команда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хитрец запутывается в собственных словах, становится и смешно, и интересно. Такие моменты оживляют сказку и помогают лучше запомнить её главное событие.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повороты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эту историю рассказывали вслух дома, на отдыхе или в дороге. Люди запоминали её по очереди и передавали дальше, как дорогой семейный рассказ.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пересказе отдельные подробности могли меняться, но смысл оставался прежним. Сказка продолжала учить уму, доброте и дружбе, даже если слова звучали немного по-разному.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народные сказки живут долго. Они легко переходят от старших к младшим и помогают детям почувствовать, как важны смекалка, согласие и честность.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устной традиции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«Семь умников» — сказка о братьях, которые выигрывают не силой, а дружным умом. Она напоминает: когда люди слушают друг друга и остаются спокойными, даже самая хитрая ловушка отступает.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побеждает хитрость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2026-05-24T02:27:25Z</dcterms:created>
  <dcterms:modified xsi:type="dcterms:W3CDTF">2026-05-24T02:27:25Z</dcterms:modified>
</cp:coreProperties>
</file>