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многогранники: идеальная симметрия в стереометрии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тела, где грани — одинаковые правильные многоугольники, а в каждой вершине сходится одно число рёбер.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математический контекст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математики первыми систематически описывали правильные многогранники. Платон в диалоге «Тимей» связывал их с устройством мира, а Евклид в «Началах» рассматривал как строгие геометрические объекты. В школе это ключевой пример симметрии и доказательности.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правильного многогранника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— все грани являются равными правильными многоугольниками. Это означает и равенство форм, и равенство размеров, поэтому «плоскостей-кирпичиков» используется один и тот же тип.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— все рёбра равны. Тогда одинаковая длина соединяет одинаковые элементы, и «каркас» многогранника складывается однородно, без чередования разных масштабов.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— в каждой вершине сходится одно и то же число граней; дополнительно многогранник должен быть выпуклым. Если нарушается хотя бы одно условие, фигура не относится к платоновым телам.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40179"/>
            <a:ext cx="3887700" cy="18580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правильных многогранников и их основные параметры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платонового тела указаны числа граней F, рёбер E и вершин V.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Двойственные пары обмениваются количеством граней и вершин, при этом число рёбер остаётся постоянным.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 стереометрии (классическая таблица платоновых тел).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граней у правильных многогранников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перехода от тетраэдра к икосаэдру увеличивается «количество поверхностей», а вместе с ним — сложность симметрии. Это видно даже без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просто рост: ближе к последним телам структура становится более «плотной», а двойственные пары выделяются особенно наглядно.
</a:t>
            </a:r>
            <a:endParaRPr lang="en-US" sz="117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параметры платоновых тел (табличные значения F).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ограничение задаёт, при каких сочетаниях граней фигура может корректно замкнуться в пространстве.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замыкается только тогда, когда сумма плоских углов граней меньше 360°. Так жёстко ограничиваются возможные наборы правильных многоугольников при вершине.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условие существования платоновых тел из курса стереометрии: проверка углов в вершине.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существования правильного многогранника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выведена из углового критерия для вершины и требований к равенству рёбер и граней.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состоит из 4 равносторонних треугольников, 6 рёбер и 4 вершин. В каждой вершине сходятся 3 грани, поэтому он даёт самый простой «узел» пространственной симметрии.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— простейшее платоново тело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так важен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удобно рассматривать как базовую модель в стереометрии: многие рассуждения про грани, рёбра и вершины начинаются именно с тетраэдра. Сравнение с другими телами помогает увидеть, как меняется структура при добавлении «поверхностных элементов».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октаэдр как двойственные тела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имеет 6 квадратных граней, 12 рёбер и 8 вершин, а октаэдр — 8 треугольных граней, 12 рёбер и 6 вершин. У обоих тел число рёбер совпадает, что подчёркивает сохранение общей «жёсткости» структуры.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проявляется в соответствиях: центры граней куба отвечают вершинам октаэдра, а центры граней октаэдра — вершинам куба. Так одна пространственная схема преобразуется в другую, не теряя симметричного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Додекаэдр и икосаэдр: самые сложные правильные многогранники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Додекаэдр образован 12 правильными пятиугольниками, а икосаэдр — 20 равносторонними треугольниками. У обоих тел по 30 рёбер и «много» граней, поэтому их симметрия особенно богата.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сильнее всего проявляются связи с правильным пятиугольником: сложность формы растёт не за счёт разных размеров, а за счёт строгой повторяемости одних и тех же угловых соотношений.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эти тела часто рассматривают как наиболее насыщенные по структуре. Они помогают почувствовать, что в геометрии даже «красивые» ограничения порождают целый класс строго определённых фигур.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граней, рёбер и вершин у пяти тел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объединяет масштаб: у тетраэдра элементов меньше всего, а у икосаэдра граней больше всего; при этом для додекаэдра и икосаэдра рёбра совпадают — по 30.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симметрия везде одинаково «правильная», сами размеры параметров различаются: рост граней не тянет за собой рост рёбер так же строго.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элементов правильных платоновых многогранников по их стандартным описаниям (без внешних измерений), справочные школьные данные.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как геометрический закон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Двойственные многогранники строятся по правилу: каждой вершине исходного тела ставится в соответствие центр одной из его граней. Тем самым меняется «роли» вершин и граней, а симметрия сохраняется.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куба двойственным является октаэдр: восемь вершин октаэдра соответствуют восьми центрам граней куба. Аналогично центры граней октаэдра определяют вершины куба, и структура согласуется.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схема связывает додекаэдр и икосаэдр: двенадцати вершинам додекаэдра отвечают центры его граней в икосаэдре, а двадцати центрам граней додекаэдра соответствуют вершины икосаэдра. Рёбра остаются теми же.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оказывается самодвойственным: после замены вершин центрами граней он переходит в фигуру, совпадающую по расположению и форме с исходной. Это подчёркивает особую «равномерность» тетраэдра.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Развёртка: как треугольники превращаются в объём
</a:t>
            </a:r>
            <a:pPr algn="ct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платонового тела — это набор одинаковых правильных многоугольников, скреплённых по рёбрам. Стоит разложить их на плоскости и затем «поднять» модель, как можно увидеть, что одинаковые углы в вершинах действительно собираются в одну пространственную фигуру.
</a:t>
            </a:r>
            <a:endParaRPr lang="en-US" sz="10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Сечения: что происходит внутри многогранника
</a:t>
            </a:r>
            <a:pPr algn="ct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Рассечение плоскостью показывает, какие многоугольники возникают «внутри» объёма: это могут быть треугольники, четырёхугольники или фигуры сложнее. Сравнивая сечение с рисунком граней, легко проверить, как устроено смыкание рёбер и почему многогранник остаётся выпуклым.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модель: проверка симметрии руками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Складывая бумажную версию тетраэдра, куба или икосаэдра, можно буквально ощутить симметрию: при равномерном сборе все грани оказываются одинаковыми по форме. Подвигайте вершины и проверьте, что замыкание происходит только при «правильных» углах в вершине.
</a:t>
            </a:r>
            <a:endParaRPr lang="en-US" sz="1086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Развёртки, сечения и бумажные модели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852" y="1151850"/>
            <a:ext cx="5011495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и объём правильных многогранников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всех пяти платоновых тел площадь поверхности S и объём V однозначно выражаются через длину ребра a: S пропорциональна a², V — a³.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общий закон масштабирования: среди разных тел меняются коэффициенты, но степень a одна и та же — 2 для площади и 3 для объёма.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Структурный принцип масштабирования: при увеличении ребра в t раз площадь растёт в t², объём — в t³ (теорема о подобии фигур). Конкретные коэффициенты kᵢ зависят от типа многогранника.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5369" y="1155650"/>
            <a:ext cx="22275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многогранники в природе и науке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и симметрия решётки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кристаллографии симметрия геометрически «запускается» структурой решётки. Формы, близкие к платоновым, помогают описывать ориентировки и закономерности повторяющихся элементов.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пространственных структур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прикладных моделях такие тела служат «эталонами» формы. На их примере удобно проверять идеи о выпуклости, связности граней и геометрических преобразованиях.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инженерные оболочки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Платоновые многогранники используют как наглядные модели прочности и устойчивости. Геометрия симметрии помогает рассматривать равномерное распределение нагрузок и проверять расчётные схемы.
</a:t>
            </a:r>
            <a:endParaRPr lang="en-US" sz="1193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с икосаэдрической симметрией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молекулы проявляют икосаэдрическую симметрию, например фуллерен C60. Его каркас состоит из пяти- и шестиугольников, благодаря чему форма напоминает футбольный мяч.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применения правильных многогранников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во всех направлениях важна одна и та же идея: одинаковые грани и одинаковые углы в вершинах делают симметрию проверяемой.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носит качественный характер: категории равнозначны по смыслу. При этом кристаллография и химия опираются на симметрию пространственных структур наиболее напрямую.
</a:t>
            </a:r>
            <a:endParaRPr lang="en-US" sz="1159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областей применения (качественные категории), без количественных оценок, опирается на содержательное описание связи геометрии и симметрии.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 ≈ 1,618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этого числа показывает, что геометрия правильных пятиугольников связана с исторически значимыми пропорциями.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додекаэдре и икосаэдре проявляются отношения, связанные с золотым сечением φ. Особенно заметно это в правильном пятиугольнике: диагональ делит сторону в отношении φ.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факт геометрии правильного пятиугольника и последующие связи с додекаэдром и икосаэдром; значение φ ≈ 1,618 — общепринятое приближение.
</a:t>
            </a:r>
            <a:endParaRPr lang="en-US" sz="115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правильный многогранник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проверка условий существования и определения платоновых тел.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теоремы и факты о правильных многогранниках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евклидовом пространстве выпуклые правильные многогранники образуют ровно пять типов. У каждого из них грани одинаковы по форме и размеру, а в вершине сходится неизменное число граней.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причина «конечности» — геометрическое ограничение: сумма плоских углов в вершине строго меньше 360°. Именно это позволяет граням сомкнуться в пространстве и исключает бесконечные варианты.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превращают платоновы тела в удобный объект для строгих доказательств: от подсчёта элементов до проверки условий выпуклости и корректности вершинных конфигураций.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фигур, которые задают симметрию объёма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многогранники связывают строгую стереометрию и реальные примеры из науки и техники. Тетраэдр, куб, октаэдр, додекаэдр и икосаэдр показывают, как симметрия определяет форму и структуру тела.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2026-05-12T08:07:32Z</dcterms:created>
  <dcterms:modified xsi:type="dcterms:W3CDTF">2026-05-12T08:07:32Z</dcterms:modified>
</cp:coreProperties>
</file>