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земной тверди: камень, который меняется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рождается, меняется и снова становится новым.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твердая оболочка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и литосфера — это твердая оболочка планеты, где скрыты минералы, горные породы, руды и следы огромных геологических 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твердая оболочка планеты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образует внешнюю твердую оболочку Земли. Именно она складывается в материки, океаническое дно, горные цепи и равнины, которые мы видим на карте.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литосферы породы постоянно испытывают движение и напряжение. Из-за этого возникают разломы, смещения, складки и медленные изменения формы земной поверхности.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процессы идут почти незаметно, а другие проявляются резко. Землетрясения, извержения вулканов и обвалы показывают, что твердая оболочка Земли вовсе не неподвижна.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пород на поверхности тоже связано с работой литосферы. Вода, ветер, лед и сила тяжести постепенно меняют рельеф и создают новые отложения.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3 пути объясняют почти всё разнообразие пород в земной коре.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горных пород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пути образования горных пород.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образования горных пород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пород отличаются способом образования и свойствами, которые важны для их распознавания и использования.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образования помогает объяснить внешний вид, строение и прочность породы.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горных пород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породы: застывший расплав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остывание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в Земле магма остывает медленно, поэтому кристаллы успевают вырасти крупными. Так формируются породы, которые выглядят зернистыми и хорошо заметны в разрезе.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застывание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расплав выходит на поверхность и быстро охлаждается, кристаллы не успевают вырасти. Получается мелкозернистая порода, часто более темная и плотная.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наглядных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и базальт — удобные примеры для сравнения. Первый образуется в глубине, второй на поверхности, и именно поэтому они так различаются по цвету и строению.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породы: слои, остатки, обломки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Слоистое накопление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накапливаются слоями на дне морей, озер и рек. Со временем они уплотняются, склеиваются и превращаются в породу, в которой часто видны следы древней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исходные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 образуется из песка, известняк — из остатков морских организмов, а мел — из очень мелких известковых частиц. Поэтому эти породы нередко отличаются мягкостью и пористостью.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 осаждение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Обломки пород переносятся водой, ветром и льдом, а затем оседают в новом месте. Так появляются новые слои, которые могут хранить отпечатки ракушек и 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Породы, которые изменились глубоко в Земле
</a:t>
            </a:r>
            <a:endParaRPr lang="en-US" sz="2319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становится мрамором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известняк оказывается глубоко в земной коре, на него действуют сильное давление и нагрев. Порода не плавится, но ее зерна перестраиваются, и она становится мрамором.
</a:t>
            </a:r>
            <a:endParaRPr lang="en-US" sz="89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и полосчатые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породы под действием сжатия уплотняются и часто приобретают полосчатое строение. Такой рисунок помогает увидеть, как долго и сильно они изменялись внутри Земли.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без плавления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Метаморфизм можно представить как «переписывание» породы без полного разрушения. Исходный материал остается, но его структура и свойства становятся другими.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горных пород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породы переходят из одной группы в другую под действием тепла, давления и разрушения.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плит меняет земную поверхность
</a:t>
            </a:r>
            <a:endParaRPr lang="en-US" sz="2877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столкновении плит края коры сжимаются, смятые слои поднимаются вверх, и возникают складчатые горы. Так выросли, например, многие горные системы на материках.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плиты расходятся, из глубины поднимается вещество мантии, остывает и образует новую кору. На дне океанов так вырастают срединно-океанические хребты.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 вдоль разлома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плиты скользят вдоль друг друга, напряжение накапливается, а затем резко освобождается. Тогда происходят землетрясения, которые могут сильно менять поверхность.
</a:t>
            </a:r>
            <a:endParaRPr lang="en-US" sz="10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 землетрясения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магмы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области показывают, как глубинное вещество Земли выходит на поверхность. Магма поднимается по трещинам, а при извержении образует лаву, пепел и новые слои породы.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возникает, когда напряжение в породах накапливается слишком долго, а затем резко освобождается. Сдвиг вдоль разлома вызывает колебания, которые распространяются на большие расстояния.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активнее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вулканизм, и землетрясения чаще всего приурочены к границам литосферных плит. Поэтому по их распределению ученые судят, где земная кора наиболее подвижна.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Выветривание, эрозия и почва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Разрушение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порода разрушается прямо на месте. Перепады температуры, вода, корни растений и мороз расширяют трещины, превращая цельный камень в обломки и зерна.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обломки уносит вода, ветер, лед или сила тяжести. Этот перенос называется эрозией и постепенно создает русла, овраги, дюны и осадочные накопления.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Накопление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оседают, они уплотняются и склеиваются. Так возникают песок, глина и другие осадки, из которых потом могут образоваться новые породы.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измельченной минеральной части и остатков живых организмов формируется почва. В ней хорошо растут растения, потому что она удерживает воду и питательные вещества.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в быту и строительстве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ценят за прочность, износостойкость и красивую зернистую поверхность. Его используют в памятниках, лестницах, столешницах и наружной отделке зданий, где важна долговечность.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 мел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 мел легко обрабатываются и широко применяются в строительстве. Из них также получают сырье для производства цемента, без которого сложно представить современный дом.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 подходит для стен, облицовки и мощения, потому что он достаточно крепкий и часто имеет приятный природный рисунок. Цвет и плотность зависят от состава.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выбирают для облицовки, пола и скульптуры. Он хорошо полируется и выглядит нарядно, но требует бережного ухода, потому что чувствителен к царапинам и кислотам.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минералы по признакам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можно узнать по простым внешним признакам и по тому, как они ведут себя при проверке твердости.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распознавания важны не один, а несколько признаков сразу: цвет, блеск и твердость помогают отличить похожие минералы.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признаки минералов и шкала твердости в школьной геологии
</a:t>
            </a:r>
            <a:endParaRPr lang="en-US" sz="7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полезные ископаемые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газ дают энергию для отопления, транспорта и промышленности. Эти ресурсы образовались очень давно, поэтому их запасы нельзя быстро восстановить.
</a:t>
            </a:r>
            <a:endParaRPr lang="en-US" sz="918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 другие минеральные вещества важны не только для пищи, но и для химической промышленности. Из них получают множество веществ для повседневного использования.
</a:t>
            </a:r>
            <a:endParaRPr lang="en-US" sz="914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нужна для получения стали, из которой делают здания, машины и инструменты. От качества руды зависит, насколько эффективно можно получить металл.
</a:t>
            </a:r>
            <a:endParaRPr lang="en-US" sz="967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камни и сырье для цемента помогают возводить дома, дороги и мосты. Выбор материала зависит от прочности, устойчивости к погоде и стоимости добычи.
</a:t>
            </a:r>
            <a:endParaRPr lang="en-US" sz="9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узнают, что скрыто в недрах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 проходят через недра по-разному, отражаются от границ слоев и возвращаются к датчикам. По этим сигналам строят карту скрытых пород и пустот.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из 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 позволяет получить керн — столбик породы из глубины. Он показывает состав слоев точнее, чем внешние наблюдения, и помогает проверить геологические предположения.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сопоставляют данные приборов, результаты бурения и карты местности. Так можно понять, где искать воду, руду, нефть или газ, не разрушая лишнее.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охрана земной тверди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оценивают, как добыча влияет на рельеф, почвы и воду. Это помогает выбрать способы работы, которые уменьшают пыль, шум и разрушение склонов.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после карьеров и выемок проводят рекультивацию: возвращают почву, высаживают растения и укрепляют склоны. Так нарушенные участки снова становятся безопасными и полезными.
</a:t>
            </a:r>
            <a:endParaRPr lang="en-US" sz="964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беречь леса, берега рек и плодородные земли. Растительный покров удерживает грунт, поэтому эрозия идет медленнее, а вода меньше размывает поверхность.
</a:t>
            </a:r>
            <a:endParaRPr lang="en-US" sz="998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стекла, металлов и бумаги уменьшает добычу новых ресурсов. Чем больше материалов используется повторно, тем слабее нагрузка на недра и окружающую среду.
</a:t>
            </a:r>
            <a:endParaRPr lang="en-US" sz="9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587" y="2009288"/>
            <a:ext cx="541275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5075" y="2698725"/>
            <a:ext cx="618600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150" y="3554075"/>
            <a:ext cx="629100" cy="559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силы, которые строят ландшафт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тепло Земли движет магму, вызывает вулканизм и заставляет породы глубоко в недрах превращаться в новые. Без этого источника энергии не было бы многих горных пород.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постоянно смещаются, сталкиваются и расходятся. Их движение создает горы, разломы, впадины океанов и зоны, где особенно часто происходят землетрясения.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 лед медленно разрушают и переносят материал. Они сглаживают неровности, откладывают осадки и создают новые формы рельефа и 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5 коротких вопросов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минерал?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 — это природное вещество с определенным составом и строением, из которого затем могут образовываться разные горные породы.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45795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порода отличается?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порода состоит из одного или нескольких минералов. В отличие от минерала, она представляет собой природную смесь, а не одно вещество.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11577" y="1700925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порода из лавы?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Порода, образующаяся из лавы после застывания, называется магматической. Хороший пример — базальт, который быстро остывает на поверхности.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145801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чем разница?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разрушает породу на месте, а эрозия переносит уже отделенные частицы. Это разные этапы одного процесса преобразования поверхности.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180000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называется это изменение?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пород под давлением и нагревом без полного плавления называется метаморфизмом. Именно так известняк превращается в мрамор.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 движении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твердь постоянно меняется: одни породы рождаются из расплава, другие накапливаются слоями, третьи преобразуются глубоко под землей. Именно поэтому рельеф Земли никогда не бывает неподвижным.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2026-07-26T15:51:56Z</dcterms:created>
  <dcterms:modified xsi:type="dcterms:W3CDTF">2026-07-26T15:51:56Z</dcterms:modified>
</cp:coreProperties>
</file>