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Социально-экономическое развитие Республики Беларусь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ключевых аспектов развития экономики и общества Беларуси в новом веке.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Расположенная в Восточной Европе, Беларусь с населением около 9,2 млн человек строит сбалансированное развитие после СССР, опираясь на выгодное географическое положение и соседство с крупными странами.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Беларусь: география и исторический путь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— гордость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производит качественные тракторы и грузовики — ведущие марки БелАЗ и МАЗ занимают значимые позиции на мировом рынке. Эти предприятия поддерживают сотни тысяч рабочих мест.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 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«Беларуськалий» — один из мировых лидеров в выпуске калийных удобрений, что укрепляет позиции страны в аграрном секторе и обеспечивает стабильный экспорт.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и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производство пищевых продуктов поставляется на зарубежные рынки, обеспечивая долю валютных поступлений и укрепляя сельское хозяйство страны.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— ключ к экономике Беларуси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входит в пятёрку крупнейших экспортеров молочных продуктов, занимая высокие позиции по экспорту сыра и сливочного масла благодаря качеству и традициям.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продукция — мировой уровень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картофель, сахарная свёкла и лён — важнейшие культуры, обеспечивающие продовольственную безопасность и экспорт страны на международные рынки.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культуры
</a:t>
            </a:r>
            <a:endParaRPr lang="en-US" sz="116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Мясное и птицеводческое производство играют значительную роль, удовлетворяя внутренние потребности и поддерживая экспортные возможности экономики.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как отрасль развития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традиции и успехи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Беларуси: основные аспекты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экспортирует пищевую продукцию, промышленные товары и химические вещества, обеспечивая устойчивый приток валюты и развитие экономики.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партнёры — Россия, Европейский Союз и Китай, что обеспечивает разнообразие рынков и экономическую стабильность.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импортные статьи — энергоресурсы и техника, необходимые для поддержания производственной инфраструктуры и развития технологий.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 средние предприятия активно развиваются, особенно в сфере IT, благодаря государственной поддержке и инновационным программам.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малого и среднего предпринимательства в ВВП страны доказывает важность этого сектора для экономики.
</a:t>
            </a:r>
            <a:endParaRPr lang="en-US" sz="1124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экономические данные Республики Беларусь
</a:t>
            </a:r>
            <a:endParaRPr lang="en-US" sz="884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городской транспорт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железнодорожных путей достигла 5 500 км, а минское метро ежедневно перевозит свыше 800 тысяч пассажиров, обеспечивая мобильность горожан.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транзит и авиасообщение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международные автотрассы связывают Восток и Запад, а крупные аэропорты в Минске, Бресте и Гродно обеспечивают воздушное сообщение.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логистика в Беларуси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национальных парка представляют природное многообразие страны, привлекая любителей активного отдыха и экологического туризма со всего мира.
</a:t>
            </a:r>
            <a:endParaRPr lang="en-US" sz="1064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памятники ЮНЕСКО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Мирский и Несвижский замки — важные объекты всемирного наследия, популярные среди туристов, интересующихся историей и архитектурой Беларуси.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направления и посещаемость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Минск, Беловежская пуща, Нарочанский национальный парк и Брестская крепость привлекают более 2,5 миллионов туристов ежегодно, стимулируя развитие отрасли.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культурное богатство Беларуси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экономический рост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инвестиции в основной капитал достигли 31 млрд белорусских рублей, что способствует развитию производств и созданию рабочих мест в стране.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свободных экономических зон и индустриальных парков привлекает зарубежных инвесторов, внедряя современные технологии и увеличивая экспортный потенциал.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присоединилась к ЕАЭС в 2015 году, получив доступ к общему рынку с Россией, Казахстаном, Арменией и Кыргызстаном.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движение товаров, услуг и капитала между странами-участниками упрощает торговые операции и укрепляет экономические связи.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союзе способствует росту экспорта белорусских товаров и стимулирует промышленное развитие благодаря совместным проектам.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 экономическую систему региона расширяет возможности для инноваций и улучшения качества продукции на внутреннем рынке.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Евразийский экономический союз и Беларусь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ВВП страны приблизился к 80 млрд долларов, что свидетельствует о стабильном экономическом развитии в условиях мировых вызовов.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сфера услуг занимает доминирующую долю, подтверждая тенденции перехода к экономике с высоким уровнем сервиса.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экономики Республики Беларусь,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Валовое внутреннее продукт (ВВП): структура и значения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зарплат сопровождается усилиями по увеличению производительности труда и борьбе с инфляционными процессами.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Заработная плата показывает устойчивый рост, что позитивно влияет на уровень жизни населения и внутренний спрос.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Белстат,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средней заработной платы в Беларуси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в 2023 году остаётся низким — 3,7%, что свидетельствует о высокой занятости населения и стабильности на рынке труда.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переподготовки и поддержка предпринимательской активности, особенно среди молодежи и женщин, способствуют дальнейшему снижению безработицы.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Безработица: уровень и меры по снижению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фактор развития общества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Беларуси функционируют более 3100 школ с посещаемостью свыше 98%, обеспечивающей высокий уровень начального и среднего образования.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Высшее образование получают более 75% выпускников, а цифровые платформы, как «Моя школа», обеспечивают современные методы обучения и доступа к знаниям.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программы «Молодая семья» с предоставлением льготных кредитов на приобретение жилья для поддержки молодых семей.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строительства свыше 4 млн кв. м нового жилого фонда ежегодно, что улучшает жилищные условия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государственных жилищных кредитных программ с целью стимулирования доступности жилья для широких слоев населения.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жильем на душу населения достигла 27,3 кв. м, подтверждая эффективность национальной жилищной политики.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Жилищная сфера и государственная поддержка населения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медицинская помощь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регионах страны обеспечен бесплатный доступ к качественным медицинским услугам, что поддерживает здоровье населения и снижает заболеваемость.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 уровень жизни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ожидаемая продолжительность жизни составляет 74,7 года, благодаря активным национальным программам по борьбе с сердечно-сосудистыми и инфекционными заболеваниями.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профилактики и продолжительность жизни
</a:t>
            </a:r>
            <a:endParaRPr lang="en-US" sz="886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502935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регионов и инфраструктуры
</a:t>
            </a:r>
            <a:endParaRPr lang="en-US" sz="213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образовательных учреждений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обновляются школы, что способствует равному доступу к качественному образованию для всех детей.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системы здравоохранения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 оснащение больниц в регионах повышают уровень медицинского обслуживания и доступность специализированной помощи.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интернету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быстрого интернета в малых городах и селах способствует развитию экономики и улучшению качества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 и АЭС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40% электроэнергии производится из возобновляемых источников, а запуск Белорусской АЭС в 2021 году снизил зависимость страны от импорта топлива.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 и выбросы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проекты по сокращению выбросов и охране окружающей среды, что способствует устойчивому развитию и сохранению природных ресурсов.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забота об экологии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Цифровые технологии внедряются в государственном управлении для повышения прозрачности и улучшения качества услуг.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сфере образования активно развивается платформа «Моя школа», предоставляющая дистанционное обучение и электронные дневники.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Банковская система модернизируется с увеличением числа онлайн-сервисов, что облегчает финансовые операции граждан и бизнеса.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Государство поддерживает развитие цифрового экспорта, стимулируя инновационные проекты и IT-компании на международном уровне.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социально-экономической сферы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итоги и перспективы развития Беларуси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продолжает укреплять промышленный и аграрный потенциал, вкладываясь в образование, здравоохранение и цифровизацию для повышения качества жизни и устойчивого экономического роста.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2026-05-11T03:10:07Z</dcterms:created>
  <dcterms:modified xsi:type="dcterms:W3CDTF">2026-05-11T03:10:07Z</dcterms:modified>
</cp:coreProperties>
</file>