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млекопитающих: ключевые темы урока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основа жизни и экосистем. Что стоит знать о них?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кто они и почему важны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животные с молочными железами, более 6400 видов. Они живут по всему миру и поддерживают баланс природы и человеческое развитие.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млекопитающих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шерсть, молочные железы и диафрагму, поддерживают постоянную температуру тела. Эти признаки делают их приспособленными к разным условиям обитания.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социальность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проявляют развитую нервную систему и сложные формы поведения, включая социальные структуры, что помогает выживать и адаптироваться в окружающей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управляют численностью других животных, выступая хищниками и травоядными, стабилизируя пищевые цепочки и предотвращая перенаселение.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млекопитающие, например летучие мыши, способствуют опылению растений, поддерживая здоровье экосистем и разнообразие флоры.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распространении семян и разложении органических остатков, что способствует плодородию почв и циклам веществ.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млекопитающих в природе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млекопитающих и их среда обитания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млекопитающих адаптированы к разным средам: наземные, водные и летающие виды с характерными особенностями.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и поведения млекопитающих связано с их адаптацией к разным средам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формирование и поддержание экосистем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животные, такие как лоси и олени, влияют на структуру растительности, обрабатывая и поддерживая баланс растительных сообществ.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аэрируют почву при рытье нор, а хищники регулируют численность травоядных, предотвращая истощение ресурсов естественных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млекопитающих на планете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составляют подавляющую часть биомассы млекопитающих из-за хозяйственной деятельности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сдвиг биомассы отражает большое антропогенное влияние на природные популяции и структуру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 сырьё от млекопитающих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обеспечивают основную часть молочной продукции, необходимой для питания и промышленной переработки по всему миру.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и крупный рогатый скот поставляют важный источник белка и энергии для человека, являясь ключевыми в пищевой отрасли.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дают шерсть, которая используется для производства теплой и прочной одежды и текстиля в различных климатических условиях.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млекопитающих широко применяется в обувной и мебельной промышленности благодаря своей прочности и долговечности.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сельском хозяйстве и быту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Трудолюбивые помощники на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быки и ослы продолжают использоваться для пахоты и перевозки грузов, несмотря на технический прогресс. Они незаменимы в отдаленных и труднодоступных районах.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козы — основа сырья 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дают шерсть и мясо, а козы обеспечивают молоко, ценное для изготовления сыров. Их разводят во многих регионах мира как универсальный источник продуктов.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богатство домашних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пород домашних животных улучшает устойчивость фермерских хозяйств к заболеваниям и меняющимся климатическим условиям, обеспечивая продовольственную безопасность.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мыши и крысы широко используются для изучения заболеваний и разработки новых лекарств благодаря их генетической схожести с человеком.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науки и медицины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применяются в сложных медицинских исследованиях, моделируя человеческие болезни и тестируя методы терапии.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животными способствовали созданию инсулина и антибиотиков, которые спасают миллионы жизней по всему миру.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технологии, такие как пересадка органов, развивались благодаря опыту, полученному в исследованиях на млекопитающих.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лекарств на основе млекопитающих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разработки и внедрения медицинских препаратов с использованием животных ресурсов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лошадей, медведей и львов широко встречаются в мифах и легендах многих народов, отражая их значение в культурном наследии и духовных традициях.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часто становятся героями народных сказок и символами различных сообществ, укрепляя связь между человеком и природой на эмоциональном уровне.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используют образы животных как эмблемы: медведь — символ Берлина, тигр — Владивостока, что подчёркивает значение млекопитающих в городской идентичности.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 культуре и искусстве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и их функции в жизни человека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играют важную роль в охране жилищ и помощи при выпасе скота, обеспечивая безопасность и поддержку хозяйства. Их навыки ценятся во многих культурах.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защищают запасы продуктов, контролируя численность грызунов, а также оказывают положительное влияние на эмоциональное состояние человека, снижая стресс и поддерживая психологический комфорт.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66122"/>
            <a:ext cx="5597100" cy="18849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 млекопитающих и причины их сокращения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 факторы, влияющие на снижение численности млекопитающих, требующих особой охраны.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и борьба с основными угрозами жизненно необходимые для сохранения редких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МСОП, 2024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угрозы для млекопитающих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 — активное лесозаготовление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привела к утрате среды обитания многих видов, особенно в тропических и умеренных зонах.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1980–2000 — загрязнение сред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 биологические загрязнения воды и почв уменьшили численность отдельных популяций и нарушили пищевые цепочки.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глобальное 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ареалы, ухудшая условия жизни и вызывая миграции или гибель местных видов.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браконьерство и чрезмерная эксплуатация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отстрел и чрезмерный промысел угрожают устойчивости сообществ млекопитающих и снижению их биоразнообразия.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как индикаторы экологического баланса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как зеркало здоровья лесных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медведей чувствительны к изменению среды. Их сокращение отражает деградацию лесов, вызванную деятельностью человека и изменениями климата, что сказывается на всей экосистеме.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зайцы говорящие о состоянии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белок и зайцев сигнализирует о загрязнении окружающей среды и потере кормовой базы, что служит индикатором ухудшения жизненных условий для многих видов.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крупных млекопитающих за последние десятилетия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существенное сокращение из-за браконьерства и утраты ареалов обитания, что угрожает устойчивому существованию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меры необходимы для сохранения и восстановления популяций, учитывая их важность для экосистем и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WWF, 2024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заповедников, таких как национальный парк «Земля леопарда», обеспечивает охраняемые территории для редких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 популяций млекопитающих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 в неволе с последующим выпуском помогает увеличивать численность видов, находящихся под угрозой исчезновения.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ограничивают торговлю и использование редких млекопитающих, предотвращая их незаконное уничтожение.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научные исследования способствуют повышению общественного сознания и эффективности мер охраны.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балансировать использование природных ресурсов с охраной среды, чтобы сохранить биоразнообразие и предотвратить отрицательные последствия для всех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важно развивать повсеместно, чтобы формировать ответственное отношение к природе у будущих поколений.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международные проекты и инициативы по восстановлению экосистем помогут сохранить млекопитающих и обеспечить устойчивое развитие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вызовы и возможности для млекопитающих и человека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экологический баланс, способствуют научному прогрессу и культурному развитию. Их сохранение является залогом благополучия природы и человечества в будущем.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фундамент природы и будущего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2026-05-08T01:33:20Z</dcterms:created>
  <dcterms:modified xsi:type="dcterms:W3CDTF">2026-05-08T01:33:20Z</dcterms:modified>
</cp:coreProperties>
</file>