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Азия: природа, население и страны региона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 объединяет восемь государств и около двух миллиардов жителей.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лежит между Гималаями и Индийским океаном. На западе он связан с Ближним Востоком и Средней Азией, на востоке — с Юго-Восточной Азией. Такое положение сделало Южную Азию перекрёстком древней торговли и культур.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Южной Азии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456" y="14045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34831" y="14045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32106" y="1404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68456" y="14045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36906" y="1416683"/>
            <a:ext cx="218400" cy="1941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страны входят в Южную Азию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501325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занимает большую часть Южной Азии и имеет самое большое население в регионе. Здесь сочетаются горные районы, равнины рек и жаркие прибрежные территории.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22049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Непал и Бутан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Непал и Бутан — страны высоких горных районов. Их природа тесно связана с высотой и климатом: от снежных склонов до более тёплых долин.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8575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Пакистан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Пакистан расположен на западе региона и имеет выход к морю. Внутренние районы включают равнины и территории, где природные условия сильно меняются по сезонам.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5101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Мальдивы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Мальдивы состоят из множества островов и атоллов. Жизнь здесь тесно зависит от океана: от климата и погоды до возможностей рыболовства и туризма.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1627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Шри-Ланка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Шри-Ланка находится южнее Индии как островное государство. Островной рельеф и близость океана делают климат и ландшафты заметно отличающимися от материковых.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65589" y="1508528"/>
            <a:ext cx="3661022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ООН и национальные статистические данные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— столица — примерная численность населения (оценки ООН и национальная статистика).
</a:t>
            </a:r>
            <a:pPr algn="l" indent="0" marL="0">
              <a:lnSpc>
                <a:spcPct val="15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большие по населению страны — Индия, Пакистан и Бангладеш. На другом полюсе — Мальдивы и Бутан, где жителей значительно меньше.
</a:t>
            </a:r>
            <a:endParaRPr lang="en-US" sz="1163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Южной Азии, столицы и население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ООН и национальные статистические данные (сводные приблизительные значения)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крупнейшими и самыми малонаселёнными странами очень велика: Индия по масштабу на порядки превосходит Мальдивы и Бутан.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Неодинаковая численность жителей помогает объяснить различия в нагрузке на инфраструктуру, экономику и управление городами.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стран Южной Азии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Южной Азии: горы, равнины, острова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острова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Южнее протягиваются плодородные равнины рек Инд и Ганг. На юге и юго-западе распространены береговые ландшафты и тропические острова, включая архипелаг Мальдивы.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Высоты Гималаев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региона занимают Гималаи — горная система с самыми высокими вершинами мира, включая Эверест. В зависимости от высоты меняются температура, снеговой покров и условия проживания.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муссоны меняют жизнь региона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океан → влажный воздух → дожди и последствия для природы и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черта региона — муссоны. Летние ветры приносят дожди и заметно влияют на сельское хозяйство, а значит — и на повседневную жизнь людей.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Гималаях зимой бывает холодно и часто лежит снег. С высотой меняются осадки и температура, поэтому на небольшом расстоянии можно увидеть разные природные условия.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побережьях Индии, Бангладеш и Шри-Ланки климат более жаркий и влажный. Близость океана усиливает влажность и делает погоду менее стабильной в сезон дождей.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Климат: от снежных гор до влажных побережий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6456" y="1527040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0056" y="1527040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50156" y="1505200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6456" y="3286258"/>
            <a:ext cx="218400" cy="1941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400056" y="3295965"/>
            <a:ext cx="218400" cy="17472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и языки Южной Азии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406500" y="1966000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Южной Азии проживают сотни народов. Разные общины формировались на пересечении путей миграций и торговли, поэтому образ жизни и традиции заметно различаются даже внутри одного государства.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950050" y="1408675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народов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280100" y="1966000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 в регионе насчитываются десятки и даже сотни. Это связано с большой территорией и длительной историей общения народов, живущих в разных природных зонах.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3823650" y="1408675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Десятки языков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6130200" y="1966000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Хинди широко распространён и играет важную роль в Индии. Через образование и средства массовой информации этот язык часто становится связующим для жителей разных регионов страны.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6673750" y="1408675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Хинди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06500" y="3734925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Бенгали широко используют в Бангладеш и части Индии, а урду — в Пакистане и в Индии. Языки поддерживаются литературой, музыкой и школьным обучением.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950050" y="3177600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Бенгали и урду
</a:t>
            </a:r>
            <a:endParaRPr lang="en-US" sz="1200" dirty="0"/>
          </a:p>
        </p:txBody>
      </p:sp>
      <p:sp>
        <p:nvSpPr>
          <p:cNvPr id="22" name="Text 10"/>
          <p:cNvSpPr txBox="1"/>
          <p:nvPr/>
        </p:nvSpPr>
        <p:spPr>
          <a:xfrm>
            <a:off x="3280100" y="3734925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Сингальский — один из ключевых языков Шри-Ланки, непальский важен в Непале, а пушту распространён в Афганистане. Эти языки отражают местные культуры и исторические связи.
</a:t>
            </a:r>
            <a:endParaRPr lang="en-US" sz="1100" dirty="0"/>
          </a:p>
        </p:txBody>
      </p:sp>
      <p:sp>
        <p:nvSpPr>
          <p:cNvPr id="23" name="Text 11"/>
          <p:cNvSpPr txBox="1"/>
          <p:nvPr/>
        </p:nvSpPr>
        <p:spPr>
          <a:xfrm>
            <a:off x="3823650" y="3177600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Сингальский, непальский, пушту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662763"/>
            <a:ext cx="4152000" cy="2118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географические справочники и национальные переписи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язык — где распространён. Главные религии: индуизм, ислам, буддизм, христианство, сикхизм.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часто связаны с конкретными странами, а религиозная карта более разнообразна: в регионе сосуществуют разные традиции и общины.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языки и религии региона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цивилизации и памятники культуры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Цивилизация долины Инда: города до многих империй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Долина Инда стала местом одной из самых ранних городских культур мира. Археологи находят следы планировки улиц и ремесленных районов, а это помогает представить, как жили люди в далёких тысячелетиях назад.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Тадж-Махал и буддийские ступы: разные религии, общая любовь к искусству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Тадж-Махал в Агре прославляет идею величественной архитектуры и мастерство камнерезов. А в Санчи сохранились буддийские ступы, показывающие, как по-особому оформляли религиозные идеи и ритуалы в Южной Азии.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Лахор, Дакка и острова: культурные центры на торговых путях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города Лахор и Дакка связаны с ремёслами и торговлей, поэтому в них смешивались разные традиции. На Шри-Ланке и в Непале также сохранились культурные памятники, где отражаются местные стили архитектуры, музыки и одежды.
</a:t>
            </a:r>
            <a:endParaRPr lang="en-US" sz="102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9694" y="140065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45069" y="140065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42344" y="140065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78694" y="140065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47144" y="1400650"/>
            <a:ext cx="197925" cy="226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— основа жизни многих людей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501325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 и хлебные поля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 важна для питания и экономики многих стран региона. Она выращивается в более прохладных и сезонно сухих районах, где урожайность напрямую зависит от погоды.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22049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 как главный урожай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 выращивают особенно активно в Индии и Бангладеш. Поскольку растение любит много влаги, людям приходится точно планировать посевы и уход за полями.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8575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Чайные плантации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Шри-Ланке и в южных районах Индии широко известны чайные плантации. Чай собирают в сезон и перерабатывают, чтобы сохранить вкус и аромат листьев.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5101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Хлопок и джут для тканей и мешковин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Хлопок используется для производства волокон и тканей, а джут часто применяют для упаковки. Эти культуры требуют внимания к почве и регулярного ухода.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1627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Сахарный тростник и специи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Сахарный тростник растёт там, где хватает тепла и воды, а специи ценятся за аромат и вкус. Их выращивание развивает местные ремёсла и торговлю.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учебных и справочных источников; точные доли в разных странах различаются (без единого официального процента для всего региона).
</a:t>
            </a:r>
            <a:endParaRPr lang="en-US" sz="831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структуре занятости и доходов во многих странах заметно преобладание услуг и торговли, которые дополняются промышленностью и аграрным сектором.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услуг и торговли объясняет, почему регион активно связан с рынками внутри стран и за их пределами; отрасли вроде ИТ и туризма растут там, где есть спрос.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Южной Азии: главные отрасли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трудности региона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районах сохраняются бедность и неравномерный доступ к возможностям. Помимо уровня доходов, это влияет на качество образования, здравоохранения и условия жизни в быстро растущих поселениях.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Остаются острыми вопросы чистой воды и качества воздуха. В крупных городах из-за транспорта и отходов становится труднее поддерживать безопасную среду для детей и взрослых.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роста городов часто опережают развитие инфраструктуры. Поэтому появляются пробки, нехватка зелёных зон и проблемы с вывозом мусора, что ухудшает повседневную безопасность.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усиливает экстремальные явления: жару, засухи и наводнения. Для сельского хозяйства это особенно опасно, потому что урожай зависит от стабильных сезонов.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товар из Южной Азии попадает в другие страны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производственной цепочки: от выращивания до международной доставки через порты и транспорт.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206229"/>
            <a:ext cx="8262000" cy="19525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16400" y="1353500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Города-миллионники и их роль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региона — Мумбаи, Дели, Дакка, Карачи, Коломбо, Катманду и Исламабад. Здесь сосредоточены порты, рынки, университеты, заводы и административные центры. Поэтому в них особенно чувствуется темп экономической жизни.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274525" y="135350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в городской среде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фото часто заметен разный ритм районов: рядом существуют современные кварталы и исторические части города. Плотная застройка соседствует с местами, где сохранилась традиционная планировка и старые здания.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Южной Азии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 справочные материалы по природным опасностям региона; данные представлены качественно (точные масштабы по всем видам рисков различаются).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Наводнения чаще всего затрагивают низменные районы, где реки широко разливаются во время сезона дождей.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муссонов, горных склонов и береговой географии делает риски разными по территориям, поэтому подготовка должна быть местной.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опасности Южной Азии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поставляет на мировой рынок чай, специи, хлопок, одежду и множество промышленных товаров. Эти продукты зависят от сырья и труда миллионов людей.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входит в число крупнейших экономик мира и заметна быстрым развитием науки, образования и цифровых сервисов. Это влияет и на глобальные цепочки поставок.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пути через Индийский океан соединяют Южную Азию с Африкой, Европой и Восточной Азией. Благодаря этому портовые города становятся важными транспортными узлами.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Южная Азия важна для всего мира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65589" y="1508528"/>
            <a:ext cx="3661022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географические справочники и общие сведения по странам региона.
</a:t>
            </a:r>
            <a:endParaRPr lang="en-US" sz="843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какую особенность чаще всего выделяют в каждой стране: от населения и природных условий до традиционных отраслей.
</a:t>
            </a:r>
            <a:pPr algn="l" indent="0" marL="0">
              <a:lnSpc>
                <a:spcPct val="15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условия — от речных равнин до гор и атоллов — формируют хозяйство и образ жизни, а демографические различия задают масштаб потребностей.
</a:t>
            </a:r>
            <a:endParaRPr lang="en-US" sz="1123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стран Южной Азии по главным признакам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Азия: главный вывод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 — регион с огромным населением, древней историей и очень разнообразной природой. На жизнь людей здесь сильнее всего влияют муссоны, горы и реки, плотность населения и различия между странами.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2026-05-13T20:23:28Z</dcterms:created>
  <dcterms:modified xsi:type="dcterms:W3CDTF">2026-05-13T20:23:28Z</dcterms:modified>
</cp:coreProperties>
</file>