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Николаевич Толстой — писатель для детей и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умеет говорить просто о самом важном.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Лев Толстой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жил в XIX веке и умел писать так, что его книги интересно читать и детям, и взрослым. Он был писателем и учителем, а в его историях всегда есть правда, доброта и забота о людях.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была главным домом Толстого. Здесь он много гулял по аллеям, читал и размышлял о жизни. Тихие дорожки, сад и старый дом помогали ему работать и придумывать новые книги.
</a:t>
            </a:r>
            <a:endParaRPr lang="en-US" sz="930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среди деревьев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Ясной Поляне Толстой наблюдал за природой и людьми вокруг. Эти впечатления он позже превращал в рассказы и романы. Сегодня сюда приезжают гости, чтобы увидеть место, где жил великий писатель.
</a:t>
            </a:r>
            <a:endParaRPr lang="en-US" sz="947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живут воспоминания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Ясная Поляна — музей-заповедник. В нём сохраняют дом, сад и другие места, связанные с Толстым. Это помогает узнать, как жил писатель и почему ему так нравилась спокойная сельская жизнь.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бережно сохраняют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— дом писателя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родился в дворянской семье, где ценили книги, беседы и образование. С ранних лет он привык внимательно слушать взрослых и замечать, как живут разные люди.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 помогли ему позже писать о людях очень правдиво. Он хорошо понимал, как важны семья, ласка, честность и умение сочувствовать другим.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Толстой был ребёнком, он рано потерял родителей и рос у родственников. Это было непросто, но рядом с ним всегда были забота, домашний порядок и много чтения.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Толстого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поиски своего пути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поступил в Казанский университет, но не закончил его. Учёба не сразу стала для него любимым делом, и он стал искать свой собственный путь.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Казани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думал, что ему интересно и как живут люди вокруг. Толстой внимательно наблюдал за характерами, привычками и поступками, словно собирал материал для будущих книг.
</a:t>
            </a:r>
            <a:endParaRPr lang="en-US" sz="1134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Размышления о жизни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эти наблюдения помогли ему писать ярко и честно. В его произведениях герои кажутся живыми, потому что Толстой хорошо знал человеческие чувства.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выводы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 военные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служил на Кавказе и видел жизнь военных людей не понаслышке. Он наблюдал за силой характера, смелостью и трудными условиями службы. Эти впечатления остались с ним надолго.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Крымской войны Толстой оказался в местах, где было особенно опасно. Позже он написал об этом в «Севастопольских рассказах», показывая войну без прикрас и с большим вниманием к людям.
</a:t>
            </a:r>
            <a:endParaRPr lang="en-US" sz="2466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30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книги читают с интересом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много семейных событий, разговоров и важных решений. Читателю легко следить за сюжетом, потому что всё похоже на настоящую жизнь.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писал о радости, страхе, любви и совести так, что эти чувства легко узнаются. Его герои переживают всё по-настоящему, как обычные люди.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подробности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умел замечать мелочи: жесты, взгляды, настроение, обстановку. Из этих деталей складываются очень выразительные и запоминающиеся картины.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Толстого часто ошибаются, но стараются стать лучше. Это особенно интересно: вместе с героями читатель учится думать и делать добрые выводы.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 мир»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большой роман о России времён войны 1812 года. В нём показаны и сражения, и семейная жизнь, а рядом с историческими событиями живут князь Андрей, Пьер Безухов и Наташа Ростова.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как война меняет людей и заставляет их по-новому смотреть на жизнь. На фоне опасности особенно заметны дружба, верность и тепло родного дома.
</a:t>
            </a:r>
            <a:endParaRPr lang="en-US" sz="1482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много важных мыслей о чести, долге и доброте. Поэтому его читают не только как историю о прошлом, но и как книгу о человеке.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Каренина»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романе Толстой рассказывает о любви, семье и сложном выборе. Анна живёт среди строгих правил и переживает события, которые меняют её судьбу.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поступки человека не бывают пустяком. Они влияют не только на самого героя, но и на его близких, друзей и весь его мир.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заставляет думать о верности, ответственности и цене решений. В нём нет простых ответов, зато есть очень честный взгляд на жизнь.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«Анна Каренина» остаётся известной книгой. Она помогает понять, как трудно иногда выбрать между желанием сердца и правилами общества.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история о мальчике, который очень хотел учиться. Он смело идёт в школу и попадает в неловкие, но смешные ситуации. Рассказ легко читается и помогает почувствовать радость от первых шагов к знаниям.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«Филипок»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небольшом рассказе Толстой говорит о честности и совести. Сюжет простой, но очень понятный: ребёнок делает ошибку и должен признаться. Так история учит быть правдивым без длинных нравоучений.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«Косточка»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трогательная история показывает, что даже сильные и грозные могут уметь любить и скучать. Толстой рассказывает её просто и спокойно, а запоминается она надолго. После неё хочется быть добрее к животным и людям.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«Лев и собачка»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рассказы для детей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6401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54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60190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Ясной Поляне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без скуки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сам занимался с детьми и старался объяснять материал просто и ясно. Он хотел, чтобы ученики не зубрили, а понимали и задавали вопросы.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для занятий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школы писатель подбирал рассказы, упражнения и небольшие тексты. Они помогали учиться по шагам: сначала читать, потом думать, а затем пересказывать своими словами.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через живой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Толстой ценил любопытство и самостоятельность. Он считал, что ребёнок лучше учится, когда видит смысл в задании и не боится ошибиться.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как главные читатели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Ясной Поляне была открыта для крестьянских детей. Писатель хотел, чтобы образование было доступным и помогало каждому ребёнку развиваться в своём темпе.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появились «Азбука» и «Новая азбука»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4453200" y="14173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начал создавать учебные книги для детей. Он подбирал короткие и понятные тексты, чтобы чтение не пугало, а радовало начинающего ученика.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53200" y="27183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«Азбука»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книге были буквы, слоги, пословицы, сказки и небольшие рассказы. Она помогала детям делать первые шаги в чтении постепенно и уверенно.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453200" y="401935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«Новая азбука»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Толстой доработал материал и выпустил обновлённую книгу. В ней стало ещё больше удобных текстов для чтения, пересказа и обучения в 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писал для детей так, чтобы им было легко читать и интересно думать. В его коротких историях всегда есть ясный сюжет, понятный герой и важный урок без скучной назидательности.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дети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понимал, что ребёнку нужен живой пример, а не длинная лекция. Поэтому его тексты запоминаются быстро: в них много простоты, тепла и настоящих человеческих чувств.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был Лев Толстой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любил правду и старался смотреть на жизнь честно. Он не приукрашивал события, а писал о людях такими, какие они есть, со слабостями и сильными сторонами.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ценил простую и трудовую жизнь. Писатель считал важными не только слова, но и поступки, особенно помощь близким и уважение к другому человеку.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много размышлял о справедливости. Его интересовали вопросы совести, выбора и ответственности, поэтому его книги помогают читателю задуматься о собственном поведении.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уважали его не только за талант, но и за силу характера. Он был известен как человек, который говорил прямо и не боялся отстаивать своё мнение.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истории читают далеко за пределами России, потому что в них говорят о семье, дружбе, выборе и добре — темах, близких людям везде.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40+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языков, на которые переведены его книги, делают Толстого понятным читателям разных стран.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
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жизни Толстой продолжал писать и много размышлял о смысле жизни. Ему хотелось простоты, тишины и спокойствия. Он всё чаще избегал шумной светской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уединению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1910 году писатель ушёл из дома и заболел в дороге. Он умер на станции Астапово. Память о нём сохранилась в книгах, музеях и сердцах читателей.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Станция Астапово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любил гулять, размышлять и наблюдать природу. Такие тихие занятия помогали ему собирать идеи для книг и лучше понимать людей вокруг.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Толстом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писателя была большая семья, а в Ясной Поляне нередко гостили родственники и друзья. Дом наполнялся разговорами, детскими голосами и спокойной рабочей атмосферой.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был очень трудолюбивым читателем и писателем. Он часто делал длинные черновики от руки, исправлял текст много раз и терпеливо доводил книгу до нужного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56923"/>
            <a:ext cx="435600" cy="348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67748"/>
            <a:ext cx="435600" cy="348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30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96766"/>
            <a:ext cx="218400" cy="17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его книги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Поступать честно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историях Толстого честность всегда имеет значение. Читатель понимает, что правдивый поступок помогает сохранить доверие и уважение.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Толстого показывают, как важно видеть настроение другого человека. Его книги учат сочувствию и внимательности к тем, кто рядом.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и поддерживать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герои Толстого учатся быть добрее и не оставлять других в беде. Такие примеры показывают, как важна забота о близких.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Становиться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писателя напоминают, что человек может исправлять ошибки и расти. Это особенно важно для детей, которые только учатся понимать себя и других.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Ясной Поляне можно увидеть дом, сад и места, где жил и работал писатель. Это не просто музей, а настоящее место памяти, куда приходят узнать о Толстом и его семье.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хранит его жизнь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улицы и библиотеки носят имя Толстого, потому что он много сделал для образования и детского чтения. Так память о писателе остаётся рядом с новыми поколениями.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имя рядом с учениками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Толстого входят в школьную программу и продолжают печататься. Их читают на уроках и дома, потому что они помогают понимать людей, события и собственные поступки.
</a:t>
            </a:r>
            <a:endParaRPr lang="en-US" sz="961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не исчезают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помнят Толстого сегодня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Толстой, которого помнят и любят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оставил книги, которые учат добру, честности и внимательному взгляду на жизнь. Его истории читают и дети, и взрослые, потому что они по-настоящему живые.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2026-05-24T02:41:21Z</dcterms:created>
  <dcterms:modified xsi:type="dcterms:W3CDTF">2026-05-24T02:41:21Z</dcterms:modified>
</cp:coreProperties>
</file>