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Земля на карте: параллели и меридианы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на глобусе и карте помогает находить точные места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нужна градусная сетка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ориентировались по солнцу, звёздам и берегам, но точность была разной. Градусная сетка сделала карты понятнее и точнее: по координатам можно находить города, моря и острова в любой части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задаёт нулевую широту, от которой отсчитывают все остальные параллели.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(определение экватора и его широты 0°; длина соответствует средней оценке длины земного экватора).
</a:t>
            </a:r>
            <a:endParaRPr lang="en-US" sz="777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Его широта равна 0°, а сама линия — самая длинная параллель: около 40 075 км. Именно от неё начинают отсчёт параллелей.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воображаемые линии, которые огибают Землю и идут параллельно экватору. Они помогают понять, насколько место удалено от экватора — то есть найти широту.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бывает северной и южной: её измеряют в градусах. Отсчёт ведут от экватора, поэтому значения находятся в пределах от 0° до 90°.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 экватора, тем больше её широта. Поэтому места ближе к полюсам имеют значения около 90°, а возле экватора — близкие к 0°.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линии от полюса к полюсу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 направление меридианов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это воображаемые линии, соединяющие Северный и Южный полюсы. Они показывают долготу места на Земле, то есть насколько оно расположено к востоку или к западу.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— точка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меридианы имеют одинаковую длину. На плоской карте они выглядят по-разному, но сходятся в полюсах, а по долготе удобно ориентироваться. Нулевой меридиан проходит через Гринвич (Лондон).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географические координаты точки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порядок определения широты и долготы на карте или глобусе.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83624"/>
            <a:ext cx="3856200" cy="168425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долгота: в чём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параллели и меридианы задают координаты и какие направления они определяют.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отвечает, насколько точка к северу или югу от экватора, а долгота — насколько к востоку или западу от нулевого меридиана.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(базовые определения координат).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укорачиваются параллели к полюсам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широты длина параллели уменьшается. Ближе к полюсам линии заметно «сжимаются» до точки.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параллели максимальны на экваторе и становятся минимальными у полюсов, поэтому расстояния по карте сравнивают через широту.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длины параллели L = L0·cos(φ), где φ — широта; L0 — длина экватора (значения в процентах/условных единицах).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широта связана с климатом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на количество солнечного тепла. У экватора солнечные лучи падают более прямо, поэтому за год там обычно теплее.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меньше угол падения солнечных лучей. Земная поверхность получает меньше энергии, и климат становится более холодным.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высоких широтах лето короче и прохладнее, а зима обычно длиннее. Чем ближе к экватору, тем меньше различия по сезонам.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и часовые пояса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 и делит Землю на Восточное и Западное полушария. От него отсчитывают долготу к востоку и к западу, а также связано представление 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помогают людям в разных странах пользоваться местным временем. Их границы не всегда совпадают с меридианами, потому что учитывают удобство и особенности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полушария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задаются не одной линией, а сразу двумя: по широте различают север и юг, по долготе — восток и запад.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понять: координаты сразу определяют полушария, поэтому одна точка относится одновременно к двум из них.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схема на основе школьного курса географии (без внешних данных),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сетка: как она работает на разных поверхностях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искажается, но смысл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карте линии могут растягиваться или сжиматься, особенно ближе к краям. Однако градусные значения широты и долготы остаются теми же для точек.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без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параллели и меридианы выглядят как ровные пересекающиеся линии. Это удобнее всего, потому что Земля показана почти «в натуральном виде».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по градусам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сопоставлять разные места: чем больше расстояние по широте, тем заметнее различаются климатические условия. Аналогично по долготе легче ориентироваться по «восток—запад».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знаешь, между какими параллелями и меридианами находится объект, можно записать координаты. Затем их удобно сверять по атласу или интерактивной карте.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известных мест: как по градусам «находят» точку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широта и долгота как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город задан числами: примерно 56° северной широты и 37° восточной долготы. Сначала мысленно находите параллель по широте, затем меридиан по долготе и получаете точку на карте. Так координаты заменяют длинные описания.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Гринвич: 0° долготы и 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 связывают с нулевым меридианом, поэтому его долгота равна 0°. От этой линии удобнее отсчитывать остальные меридианы к востоку и западу. Координаты становятся общим «языком» для карт и времени.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Экватор: воображаемая линия, которая объединяет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через разные территории, включая страны Южной Америки, Африки и Азии. Его широта равна 0°, и значит, точки на экваторе находятся «посередине» по широте. Поэтому координаты позволяют понимать не только место, но и географическое положение относительно Земли.
</a:t>
            </a:r>
            <a:endParaRPr lang="en-US" sz="8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широты разных точек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широта на диаграмме показана со знаком «минус», чтобы было видно противоположное направление от экватора.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широты, тем дальше точка от экватора. Это помогает сравнивать положение городов и ожидать различия климата.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приведены по учебной формулировке: Москва ≈ 56°N, Нью-Йорк ≈ 40°N, Сидней ≈ 34°S; ориентировочно,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нужны в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смартфоне и навигаторе координаты помогают быстро построить маршрут. Вы получаете точку назначения даже тогда, когда названия улиц нет или они отображаются неполно.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Мореплавание и береговая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используют координаты, чтобы фиксировать местоположение судна и сверяться с картой. Это особенно важно при плохой видимости и на участках, где ориентиры редкие.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Лётчикам координаты нужны для точного выхода на маршрут. По широте и долготе корректируют навигацию и находят нужные точки на карте во время полёта.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пострадавших координаты позволяют передать «точный адрес» без путаницы в описаниях местности. Это ускоряет реагирование, особенно в лесах и горах.
</a:t>
            </a:r>
            <a:endParaRPr lang="en-US" sz="8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объекта на местности к координатам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нахождения точки по градусной сетке (широта + долгота) на карте или в навигационном приложении.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линии градусной сетки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какие линии используют для ориентира и какие координаты они задают.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удобны как «ориентиры-опорные точки»: с их помощью проще понять и широту, и долготу, и климатические различия по широтам.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формулировки по географическим поясам и системе координат (без привлечения новых данных),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координатами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проблема — перепутать широту и долготу местами. Тогда точка «уезжает» на карте. Чтобы избежать ошибки, каждый раз мысленно спрашивайте: север–юг или восток–запад?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указать направление. Например, 40° можно прочитать и как северную, и как южную широту. Для долготы аналогично: важны восток или запад от нулевого меридиана.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координат важен порядок: сначала широта, затем долгота. Если поменять местами, даже правильные числа дадут неверный адрес на карте. Используйте формулу «широта, долгота» как правило.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запись приводит к ошибочному поиску места и может повлиять на маршрут или связь. Перед отправкой координат сравните их с примером в атласе или в приложении, чтобы убедиться в правильности.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в современном мире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используют градусную сетку для расчёта местоположения: GPS и электронные карты определяют координаты по широте и долготе. Это помогает находить нужный адрес и ориентироваться в незнакомом районе.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параллели и меридианы остаются основой навигации: ими задают маршруты в море и авиации, а на смартфоне координаты удобны для места встречи. Знание сетки делает географию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— это «адрес» на Земле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показывают широту, а меридианы — долготу. Вместе они образуют градусную сетку Земли, по которой можно точно находить объекты, понимать карты, связывать географию с климатом и ориентироваться в современном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2026-05-12T22:48:34Z</dcterms:created>
  <dcterms:modified xsi:type="dcterms:W3CDTF">2026-05-12T22:48:34Z</dcterms:modified>
</cp:coreProperties>
</file>