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вырастить смышлёное дитя: ключевые темы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умственного развития через биологию, психологию, среду и самостоятельность.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развивать ум школьника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формируют мозг и психику. Развитый интеллект облегчает учёбу и стрессоустойчивость, поддерживая успехи в обучении и здоровые привычки.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основы умственного развития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возрасте 6-13 лет мозг активно формирует новые нейронные связи, значительно увеличивая пластичность и позволяя ребёнку легче усваивать знания и навыки.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полноценный сон и физическая активность стимулируют рост нервных клеток и ускоряют процессы обработки информации в мозге.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в сочетании с окружающей средой определяет уровень интеллектуального развития и потенциал ребёнка в обучении.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среда и интеллектуальный рост ребёнка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и спокойная обстановка помогает ребёнку чувствовать поддержку, стимулируя любознательность и желание учиться, укрепляя эмоциональную стабильность.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и уверенность в семье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внимание и помощь в решении проблем формируют у детей уверенность и навыки преодоления сложностей, способствуя стабильному развитию ума.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родителей при трудностях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Конструктивный диалог и пример взрослых формируют эмоциональный интеллект и стимулируют стремление к самостоятельности и открытости новым знаниям.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положительного общения
</a:t>
            </a:r>
            <a:endParaRPr lang="en-US" sz="11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развитие когнитивных способностей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чтение расширяет словарный запас и улучшает память, подготавливая почву для глубокого понимания учебного материала.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прочитанных книг усиливает аналитическое мышление, развивает умение аргументировать и воспринимать разные точки зрения.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жанров способствует расширению кругозора и формированию устойчивого интереса к различным областям знаний.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активно стимулирует отделы мозга, ответственные за восприятие, обработку и запоминание информации.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чтения и учебных успехов у школьников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читатели достигают лучших результатов в точных и естественных науках, что подтверждает эффективность чтения как базового навыка.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PISA, 2018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Ежедневное чтение на 12-15% повышает успеваемость, усиливая влияние на развитие критического мышления.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игр и экспериментов в формировании ума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Развивающие настольные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игры и логические задачи улучшают память, внимание и умение работать в команде, формируя необходимые для учёбы и коммуникации навыки.
</a:t>
            </a:r>
            <a:endParaRPr lang="en-US" sz="179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эксперименты и ролевые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опыты и ролевые игры пробуждают интерес к биологии, помогают глубже понять научные процессы через практику и творческое взаимодействие.
</a:t>
            </a:r>
            <a:endParaRPr lang="en-US" sz="171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25" y="2017307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9300" y="2067347"/>
            <a:ext cx="452400" cy="36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650" y="2022107"/>
            <a:ext cx="452400" cy="452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мультфильмы и цифровые приложения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Мультфильмы и приложения объясняют сложные биологические темы доступно, делая обучение увлекательным и наглядным.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кругозора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задания и викторины способствуют концентрации, вовлекают детей в активное познание и поддерживают интерес.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мотивации и внимания
</a:t>
            </a:r>
            <a:endParaRPr lang="en-US" sz="1211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ВШЭ подтверждают рост креативности и внимание у детей, регулярно использующих образовательные цифровые ресурсы.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творческого мышления
</a:t>
            </a:r>
            <a:endParaRPr lang="en-US" sz="118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711310"/>
            <a:ext cx="3765900" cy="2543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инструментов для развития интеллекта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методы стимулируют когнитивные функции по-разному, их сочетание усиливает общий эффект обучения.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использование всех инструментов повышает эффективность умственного развития детей.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МГППУ, исследования игровых методик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разговаривать и дискутировать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новостей и научных фактов формирует умение высказывать и аргументировать собственное мнение, развивая критическое мышление.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Конструктивные споры и совместное принятие решений формируют навыки ответственности и эффективного сотрудничества в коллективе школьников.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интереса к наукам — видимая практическая польза и поддержка педагогов, а также разнообразные формы занятий — кружки и проекты.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78%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детей проявляют устойчивую мотивацию к обучению при поддержке семьи и разнообразии образовательных форматов.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6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Института психологии РАН, 2022
</a:t>
            </a:r>
            <a:endParaRPr lang="en-US" sz="1196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факторы, влияющие на развитие ума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развитие требует баланса между семейной поддержкой, образовательной средой и личными особенностями каждого ребёнка.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UNICEF и российские исследования, 2023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Гармоничное сочетание всех факторов обеспечивает оптимальные условия для интеллектуального роста школьников.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развитие мозга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нагрузки повышают кровообращение мозга, что стимулирует концентрацию и улучшает память. Активные дети демонстрируют лучшую способность к анализу и решению логических задач.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результатам исследований РАН, систематические занятия спортом способствуют ускоренному усвоению сложных учебных тем, в том числе биологических концепций, благодаря улучшению когнитивных функций.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как стимул умственного роста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Выполнение домашних заданий и поручений развивает уверенность и формирует ответственность у ребёнка, что становится основой для зрелого мышления.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Самостоятельное принятие решений способствует развитию аналитических навыков и более глубокому усвоению учебного материала.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самостоятельности связаны с быстрой адаптацией к новым темам и эффективным решением комплексных задач в учебе и жизни.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Позитивное восприятие ошибок развивает аналитическое мышление и стимулирует поиск альтернативных решений.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взрослых снижает страх перед неудачами и способствует открытости к новым знаниям.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Дети, свободные от страха ошибок, быстрее осваивают сложные темы и демонстрируют гибкость в подходе к учебе.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ошибок как части процесса обучения формирует устойчивость и мотивацию к постоянному развитию.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ошибок в развитии мышления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1123"/>
            <a:ext cx="4118400" cy="19586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793" y="2821123"/>
            <a:ext cx="4118400" cy="19586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коллектива сверстников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7800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взаимодействие с ровесниками развивает умение слушать, договариваться и работать в команде, что важно для эмоционального интеллекта и критического мышления.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7800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и развитие социальных навыков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58793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групповых исследованиях и опытах стимулирует интерес к биологии и помогает лучше воспринимать разные точки зрения и научные подходы.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58793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 как стимул познания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801" y="1345200"/>
            <a:ext cx="4572497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методик развития умственных способностей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преимущества различных методик и подчёркивает важность комплексного подхода к развитию учащихся.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ФИРО РАНХиГС, 2022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Комбинирование методов повышает эффективность развития интеллекта и социального опыта детей.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прогулки и наблюдения помогают ребёнку расширять кругозор и понимать биологические процессы в естественной среде.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акции и конкурсы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практических мероприятиях формирует осознанность и развивает навыки критического мышления через взаимодействие с природой.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взаимосвязей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экологических систем помогает детям видеть комплексность мира и стимулирует познавательную активность.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среда и интеллект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учителя и школы в формирование ума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организуют исследовательскую деятельность, способствуя развитию интереса и глубокого понимания биологии у школьников.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подход позволяет учитывать способности ребёнка и поддерживать мотивацию к научному развитию.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Олимпиады и кружки стимулируют дополнительное обучение и совершенствование знаний вне основного учебного плана.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усилия — ключ к умному будущему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благодаря сотрудничеству семьи, школы и общества возможно воспитание смышлёных, самостоятельных и думающих критически школьников, готовых к жизни и освоению новых знаний.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2026-05-09T10:37:54Z</dcterms:created>
  <dcterms:modified xsi:type="dcterms:W3CDTF">2026-05-09T10:37:54Z</dcterms:modified>
</cp:coreProperties>
</file>