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Углы, связанные с окружностью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Центральный, вписанный и касательный углы: как читать окружность без ошибок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углы помогают решать задачи на построение, измерение и доказательство. Они встречаются в часах, колёсах, диаграммах и развязках, а в 9 классе становятся основой быстрых и точных геометрических решений.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углы в окружности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и соответствующая дуга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354700" y="1936400"/>
            <a:ext cx="44037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 угол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образуется двумя радиусами, поэтому его вершина всегда находится в центре окружности, а стороны пересекают окружность в двух точках.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54700" y="3019300"/>
            <a:ext cx="53892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дугой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угол выделяет дугу между точками пересечения радиусов с окружностью. Именно эта дуга считается соответствующей данному центральному углу.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354700" y="4102200"/>
            <a:ext cx="63747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мера центрального угла всегда равна градусной мере соответствующей дуги. Поэтому по одной величине легко находят другую без дополнительных построений.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9485" y="0"/>
            <a:ext cx="274253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5852700" cy="10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и его свойства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4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имеет вершину на окружности, а его стороны пересекают окружность в двух других точках, образуя опорную дугу.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316807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теорема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вписанного угла равна половине дуги, на которую он опирается. Это правило позволяет быстро находить неизвестные углы на чертежах.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303459" y="2302687"/>
            <a:ext cx="1879349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дуга равна 100°, то вписанный угол равен 50°. Если дуга составляет 180°, вписанный угол становится прямым и равен 90°.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дуги, центрального и вписанного углов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как одна и та же дуга по-разному связана с двумя видами углов в окружности.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совпадает с дугой, а вписанный всегда составляет её половину.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теоремам школьной геометрии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" y="1161425"/>
            <a:ext cx="3573987" cy="3693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 хорда: угол в точке касания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078175" y="99670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касательная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касается окружности только в одной точке. В этой точке она образует особый угол с хордой, проходящей через точку касания.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078175" y="189182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хорды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соединяет две точки окружности и вместе с касательной задаёт угол, связанный с дугой, расположенной внутри этого угла.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078175" y="2786950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касательной и хордой равен половине соответствующей дуги. Поэтому при дуге 70° угол равен 35°, а при 150° — 75°.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078175" y="3682075"/>
            <a:ext cx="47358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отметить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важно выделить точку касания, саму хорду и нужную дугу. Тогда легко выбрать правильное правило и не перепутать стороны угла.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1237"/>
            <a:ext cx="4166100" cy="13294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углов в окружности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положение вершины угла и правило для его вычисления.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ответ связан с градусной мерой дуги, поэтому сначала нужно найти именно её.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Теоремы о углах в окружности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всегда составляет вписанный угол, опирающийся на диаметр.
</a:t>
            </a:r>
            <a:endParaRPr lang="en-US" sz="1922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делит окружность на две полуокружности, и такой вписанный угол неизменно оказывается прямым. Это удобно для проверки чертежей без измерений.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вписанном угле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неизвестный угол в окружности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выбора нужного правила и вычисления по дуге.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углы, опирающиеся на одну дугу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4750" y="996700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дуга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вписанных угла опираются на одну и ту же дугу, то они равны. Их величина определяется одним и тем же отрезком окружности.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34750" y="2213149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дуги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вписанные углы опираются на равные дуги, они тоже равны. Это помогает сравнивать углы без измерения и искать скрытые равенства на чертеже.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34750" y="3431238"/>
            <a:ext cx="8179200" cy="11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Одну дугу часто используют сразу для нескольких углов, поэтому это свойство позволяет быстро находить неизвестные значения и сокращает число вычислений.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70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9100" y="402675"/>
            <a:ext cx="40494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Секущая, касательная и внешний угол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354700" y="1936400"/>
            <a:ext cx="44037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секущая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пересекает окружность в двух точках и задаёт дугу, на которую опирается внешний угол. Именно эта дуга помогает связать рисунок с градусной мерой угла без лишних измерений.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54700" y="3019300"/>
            <a:ext cx="53892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угол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внешний угол образован секущими, секущей и касательной или двумя касательными, его величина равна половине разности соответствующих дуг. Чем больше разность дуг, тем больше сам угол.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354700" y="4102200"/>
            <a:ext cx="63747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дугах 160° и 80° разность равна 80°, значит внешний угол составляет 40°. На чертеже важно отметить вершину угла, обе секущие или касательную и нужные дуги.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зависимости между дугой и вписанным углом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одних и тех же дуг показаны два разных угла, которые подчиняются одному правилу. Это удобно для сравнения и проверки вычислений на чертеже.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величины растут пропорционально дуге и всегда составляют её половину. Значит, достаточно знать дугу, чтобы сразу найти нужный угол.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теоремы по геометрии о вписанном угле и угле между касательной и хордой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7418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к этой сумме должны равняться противоположные углы вписанного четырёхугольника.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позволяет быстро находить неизвестный угол, если известен противоположный. Оно особенно полезно в задачах на доказательство и в чертежах с несколькими окружностями.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вписанном четырёхугольнике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756201"/>
            <a:ext cx="4392900" cy="20995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нужно помнить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основных зависимостей между углами и дугами окружности.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правила сводятся к дуге, поэтому сначала нужно определить, какая именно дуга связана с углом.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теоремы темы «Углы, связанные с окружностью»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508701"/>
            <a:ext cx="391500" cy="3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дугу и угол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часто считают дугу и угол одной и той же величиной. На самом деле дуга — это часть окружности, а угол измеряется между его сторонами в градусах.
</a:t>
            </a:r>
            <a:endParaRPr lang="en-US" sz="1389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не ту дугу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выбирают большую дугу вместо нужной меньшей или смотрят на противоположную сторону окружности. Перед вычислением важно точно отметить, на какую дугу опирается угол.
</a:t>
            </a:r>
            <a:endParaRPr lang="en-US" sz="1172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половину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и угол между касательной и хордой равны половине дуги, а не всей дуге. Если это пропустить, ответ получится вдвое больше правильного.
</a:t>
            </a:r>
            <a:endParaRPr lang="en-US" sz="1278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рисунок
</a:t>
            </a:r>
            <a:pPr algn="ctr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сравнить ответ с чертежом: острый, прямой или тупой угол должен выглядеть именно так. Эта проверка сразу показывает случайную ошибку.
</a:t>
            </a:r>
            <a:endParaRPr lang="en-US" sz="1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 на углы в окружности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пропустить нужную теорему и правильно связать угол с дугой.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 и техники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на стене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циферблате стрелки образуют центральный угол, вершина которого находится в центре круга. По нему легко понять, сколько времени прошло между двумя положениями стрелок. Такой пример помогает увидеть, как теорема работает в привычной ситуации.
</a:t>
            </a:r>
            <a:endParaRPr lang="en-US" sz="890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велосипеда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Спицы колеса напоминают радиусы, а обод — окружность, по которой можно проводить хорды и дуги. На таком изображении удобно объяснять симметрию и искать равные углы, если точки расположены одинаково относительно центра.
</a:t>
            </a:r>
            <a:endParaRPr lang="en-US" sz="942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 поворот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круговых развязках и спортивных дорожках постоянно встречаются дуги, касательные и секущие. Углы поворота здесь важны для правильного движения и удобного расчёта траектории, поэтому геометрические правила помогают читать такие схемы.
</a:t>
            </a:r>
            <a:endParaRPr lang="en-US" sz="91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Пропорциональная связь дуги и вписанного угла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графика показывает одинаковый закон для всех значений: чем больше дуга, тем больше вписанный угол. Это позволяет быстро делать проверку ответа.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лежат на прямой, потому что угол всегда равен половине дуги. Значит, зависимость стабильна и не меняется от выбранного примера.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 вписанном угле, 9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для решения задач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30151" y="1588494"/>
            <a:ext cx="2776152" cy="1292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вершину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где находится вершина угла: в центре, на окружности, в точке касания или вне круга. От этого зависит, какое правило нужно применять.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83927" y="1588494"/>
            <a:ext cx="2776152" cy="1292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дугу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отметь дугу, с которой связан угол. Ошибка в выборе дуги сразу приводит к неверному ответу, поэтому полезно выделять её на рисунке цветом или дугой.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037699" y="1588494"/>
            <a:ext cx="2776152" cy="1292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теорему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центрального угла берут всю дугу, для вписанного и угла между касательной и хордой — половину дуги, а для внешнего угла — половину разности дуг.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83927" y="3684731"/>
            <a:ext cx="2776152" cy="1292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 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правила переведи все данные в градусы и выполни вычисление без спешки. Если угол внешний, сначала найди разность дуг, а потом раздели её пополам.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37699" y="3684731"/>
            <a:ext cx="2776152" cy="1292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сравни полученное значение с чертежом. Острый, прямой и тупой угол должны соответствовать своему виду, а в доказательствах нужно отдельно указать равные дуги или углы.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 углах в окружности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случаи сводятся к дугам окружности и положению вершины. Если уверенно пользоваться этими связями, задачи решаются быстрее, а доказательства становятся понятными и логичными.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2026-06-03T13:26:08Z</dcterms:created>
  <dcterms:modified xsi:type="dcterms:W3CDTF">2026-06-03T13:26:08Z</dcterms:modified>
</cp:coreProperties>
</file>