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жизнь и разум во Вселенной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жизни и разума за пределами Земли: научные основы и вызовы.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внеземной жизни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жизни за пределами Земли существует тысячелетия. Научный интерес возрос после открытия экзопланет и развития астрофизики, открыв новые пути для исследования и поиска разумных цивилизаций.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характеризуется обменом веществ, необходимым для поддержания внутренних процессов и обеспечения энергии, позволяющей организму функционировать и развиваться.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самовоспроизведению и росту гарантирует передачу информации и адаптацию популяций, что является фундаментом биологической эволюции.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внешние раздражители и индивидуальное развитие показывают, что живые организмы способны изменяться в ответ на окружающую среду, обеспечивая выживание и успешное существование.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определения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представлений о внеземной жизни
</a:t>
            </a:r>
            <a:endParaRPr lang="en-US" sz="2021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60825" y="2574600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(V–III вв. до н.э.)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Демокрит и Эпикур выдвигали идею множественности миров, предполагая существование жизни за пределами Земли.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221575" y="1955838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гипотезы о обитателях Марса и Луны, стимулирующие научную фантастику и интерес к астрономии.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882325" y="1402163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космических аппаратов открывает эру непосредственных исследований планет и лун Солнечной системы.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077276" y="1004513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тысяч экзопланет и развитие астробиологии расширяют горизонты поиска жизни во Вселенной.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459906" y="1206138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работы проектов SETI, систематический поиск радиосигналов, свидетельствующих о разумной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Юпитера Европа покрыт ледяной коркой, под которой находится океан жидкой воды. Условия там могут поддерживать микробную жизнь, что делает Европу приоритетным объектом исследований.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подледный океан
</a:t>
            </a:r>
            <a:endParaRPr lang="en-US" sz="158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Марсе работают посадочные аппараты, изучающие признаки прошлой или настоящей жизни, в частности остатки жидкой воды и органические соединения в почве.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— красная загадка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Сатурна Титан имеет густую атмосферу и моря из углеводородов, представляя собой необычную среду, где могут существовать иные формы жизни.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 и его уникальная атмосфера
</a:t>
            </a:r>
            <a:endParaRPr lang="en-US" sz="1213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места поиска жизни в Солнечной системе
</a:t>
            </a:r>
            <a:endParaRPr lang="en-US" sz="17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Запуски телескопов Kepler и TESS значительно ускорили обнаружение новых миров за пределами Солнечной системы.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открытых экзопланет с 1992 по 2024 год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открытий свидетельствует о совершенствовании методов и технологиях астрономии в XXI веке.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Exoplanet Archive, 2024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обитаемости и её значение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обитаемости — область вокруг звезды, где температура позволяет воде существовать в жидком состоянии, поддерживая биологические процессы.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условия включают давление, состав атмосферы и стабильность звёздного излучения, создающие среду для возможной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является образцом обитаемой планеты, демонстрируя сочетание факторов, необходимых для поддержания экосистемы.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Идентификация подобных зон на экзопланетах помогает в поиске потенциально обитаемых миров и фокусирует научные исследования.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35934"/>
            <a:ext cx="4646100" cy="17990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экзопланет в зоне обитаемости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Exoplanet Archive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характеристики планет Kepler-186f, Proxima b и TRAPPIST-1e, сравнивая их параметры с Землёй.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планеты находятся в обитаемой зоне, их химический состав и климат могут значительно отличаться от земных условий.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для возникновения жизни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жизни составляют элементы углерод, кислород, водород, азот, фосфор и сера. Вода является универсальным растворителем, обеспечивающим химические взаимодействия.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включают солнечный свет, химические реакции в геологических структурах и гидротермальные источники, способствующие поддержке биологических процессов на планетах.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837" y="4178821"/>
            <a:ext cx="39322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биохимические формы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Альтернативная основа жизни, где роль углерода может занять кремний, обладающий схожими химическими свойствами, но требующий иного окружающего баланса.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Кремниевая биохимия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гипотезы предполагают жизнь, основанную на аммиаке вместо воды, что меняет биологические процессы и условия существования.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Аммиачная среда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Предполагается, что ранняя жизнь развивалась на молекулах РНК, способных одновременно хранить информацию и катализировать реакции.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РНК-миров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способные выживать при экстремальных температурах, кислотности и солёности, демонстрируют разнообразие возможных условий для жизни.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поиска жизни во Вселенной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выявления биосигнатур и разумных сигналов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SETI начала систематический поиск искусственных радиосигналов с 1960-х годов, используя крупные радиотелескопы для сканирования космоса в поисках внеземных цивилизаций.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работе проектов участвуют радиотелескопы Arecibo и Green Bank, обеспечивающие высокую чувствительность при обнаружении потенциальных посланий из глубин космоса.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время наблюдений зарегистрировано свыше 20 тысяч необычных сигналов, однако ни один не был официально подтверждён как искусственный по международным научным критериям.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SETI и радиосигналы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«Wow!», зафиксированный в 1977 году, остаётся необъяснённым и порождает многочисленные гипотезы о внеземном происхождении или природных аномалиях.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Загадочные астрономические феномены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радиовсплески (FRB), регистрируемые с 2007 года, характеризуются короткими и мощными импульсами радиоизлучения с неизвестной природой.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световая кривая звезды Табби вызвана аномалиями в околозвёздном материале, что вызывает предположения о масштабных кольцах или обломках.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загадочных явлений получают адекватное объяснение через естественные физические процессы, хотя окончательные выводы пока не достигнуты.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Предполагается, что внеземные цивилизации могут развивать или полностью базироваться на искусственном интеллекте, совмещая органические и кибернетические компоненты для выживания в экстремальных условиях.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как фундамент цивилизации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Разум, возникающий в радикально отличающихся средах, например, на ледяных спутниках или под поверхностью планет, мог приобрести уникальные формы восприятия и коммуникации.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разума в экстремальных условиях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гипотезы рассматривают сознание, независимо от биологии, как следствие дальнейшей космической эволюции, включая создание сознательных систем на базе квантовых или иных технологий.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небиологического сознания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формы внеземного разума
</a:t>
            </a:r>
            <a:endParaRPr lang="en-US" sz="23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Ферми: где все разумные цивилизации?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обнаруженных контактов с внеземными цивилизациями при большом числе обитаемых миров ставит вопрос о причинах их молчания или исчезновения.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версий предполагает, что цивилизации либо быстро угасают, уничтожая себя, либо сознательно скрываются, избегая контакта с другими разумами.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 «космической тишины» указывает на возможное решение задачи о том, почему мы до сих пор не приняли сигналов или визитов извне.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l" indent="0" marL="0">
              <a:lnSpc>
                <a:spcPct val="115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отражает примерный подсчёт активных разумных цивилизаций в нашей Галактике, хотя точность оценки остаётся предметом споров.
</a:t>
            </a:r>
            <a:endParaRPr lang="en-US" sz="3347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 учитываются скорость звездообразования, число планет, вероятность жизни, разумных форм и период существования цивилизаций.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Френк Дрейк, 1961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717" y="1515502"/>
            <a:ext cx="4294566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 потенциально обитаемых мирах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NASA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трёх известных экзопланет с признаками обитаемой среды. Данные основаны на моделировании и косвенных наблюдениях.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планеты имеют параметры, схожие, но не идентичные земным, с неопределённостью в составе атмосферы и температурных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науки и технологий в поиске жизни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обеспечивает выявление и мониторинг небесных объектов, определяет их физические и химические свойства, необходимые для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изучает возможные формы живых организмов, их реакции на внешние факторы и применяет генетические модели к экзобиологическим условиям.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позволяет распознавать и анализировать соединения, которые могут служить признаками жизни, например, сложные органические молекулы.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развивает инструменты для автоматических зондов и лабораторий, произведённых для проведения исследований в условиях космоса и на планетах.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философские вопросы поиска разума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контакт с внеземным интеллектом подразумевает обязательства по не нарушению чужой биосферы и продуманность намерений и последствий.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обсуждения включают переосмысление места человека в космосе, роль гуманизма и возможное влияние открытия разумных форм на культуру и науку.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исследований жизни и разума во Вселенной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и междисциплинарные подходы открывают новые горизонты поиска жизни, которые могут радикально изменить наше понимание мира и стимулировать научный прогресс.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2026-05-08T08:54:43Z</dcterms:created>
  <dcterms:modified xsi:type="dcterms:W3CDTF">2026-05-08T08:54:43Z</dcterms:modified>
</cp:coreProperties>
</file>