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растений: ключевые вопросы урока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растения получают и используют минеральные вещества из почвы.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минерального питания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Ю. Сакс и Ж.-Б. Буссенго впервые доказали важность минеральных веществ для растений. Эти открытия заложили основу современного сельского хозяйства и агротехнологий.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поступления минеральных веществ в растения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поглощают минеральные вещества в виде ионов, растворённых в воде почвы, которая доставляет их к корневым волоскам для эффективного всасывания.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значительно увеличивают площадь контакта с почвой, облегчая проникновение нужных макро- и микроэлементов.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обеспечивает поставку элементов, необходимых для построения тканей и поддержания жизненных процессов в растении.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главный источник минерального питания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и элементы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базовые макроэлементы и важные микроэлементы, а также органические вещества и микроорганизмы, стимулирующие их усвоение растениями.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свойств почвы на доступность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почвы, уровень кислотности и влажность определяют, насколько легко растения могут поглощать минеральные вещества для полноценного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76392"/>
            <a:ext cx="4873500" cy="191356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минеральные элементы: функции и симптомы дефицита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роль ключевых элементов и признаки их нехватки у растений.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функций элементов помогает распознавать дефицит и своевременно корректировать питание.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агрономии, 2022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макроэлементов для растений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отвечает за рост растений и синтез белков, поэтому его недостаток замедляет развитие и снижает урожайность.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важен для энергетических процессов и укрепления корневой системы, играет ключевую роль в созревании растений.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водный и минеральный баланс, повышает устойчивость к болезням и неблагоприятным условиям.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Кальций, магний и сера необходимы для клеточного строительства, фотосинтеза и синтеза аминокислот, обеспечивая здоровье и жизнеспособность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микроэлементов в жизни растений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ключевой элемент для хлорофилла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участвует в синтезе хлорофилла, благодаря чему происходит фотосинтез. Его недостаток вызывает пожелтение молодых листьев и снижает продуктивность.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 и марганец — важны для роста и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 помогает делению клеток, а марганец — в процессах фотосинтеза. Их малые количества критичны для нормального развития растения.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Цинк, медь и молибден — ферментные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микроэлементы необходимы для работы ферментов, регулирующих обмен веществ и фиксацию азота, особенно в бобовых культурах.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минеральных элементов в растениях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значительно превосходят микроэлементы по объему в растениях, но последние необходимы для поддержания жизненных функций.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баланс макро- и микроэлементов обеспечивает оптимальный рост и развитие культурных растений.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сельскохозяйственных культур, 2023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506" y="1789450"/>
            <a:ext cx="164588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усвоения минеральных элементов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переносят ионы из почвы в клетки корней с помощью энергии, обеспечивая поглощение в недостаточных концентрациях.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Пассивная диффузия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минеральные вещества попадают в корни без затрат энергии, перемещаясь по градиенту концентрации.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органических 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выделяют кислоты, которые растворяют минералы, повышая доступность элементов в почве.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микоризой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Грибы-симбионты расширяют зону всасывания, улучшая доступ растений к фосфору и другим веществам.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движения минеральных веществ в растении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учебное пособие по ботанике, 2022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дефицита минеральных веществ у растений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Пожелтение листьев из-за нехватки азота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азота проявляется в виде светлого окраса или желтизны листьев, так как именно этот элемент отвечает за образование хлорофилла. Растение замедляет рост и теряет листовую массу, что снижает его общую жизнеспособность.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Опадание и сухие края при дефиците калия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влияет на водный обмен и устойчивость растений к стрессам. При его недостатке края листьев становятся сухими и коричневыми, а ветви могут ломаться. Общая ослабленность снижает урожай и устойчивость к болезням.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стеблей из-за бора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 помогает формировать соединения клеток и укрепляет структуру растений. При дефиците появляются трещины и хрупкость стеблей, что нарушает питание и механическую защиту. Такие повреждения опасны для развития и плодоношения.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элементов минерального питания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калия в почве может снизить усвоение магния растениями, вызывая дефицит последнего, несмотря на его наличие в достаточном количестве.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фосфора затрудняет эффективное использование азота, что снижает интенсивность роста и общий обмен веществ у растений.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поступление минеральных элементов обеспечивает эффективный рост и развитие, уменьшает вероятность заболеваний и повышает качество урожая.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минерального питания на фотосинтез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 магний — ключ к зелёной листве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является основой для хлорофилла, а магний — его центральным атомом, без которых фотосинтез не протекает. Их недостаток приводит к побледнению листьев и ухудшению процесса образования органических веществ.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 переносе электронов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участвует в ферментативных реакциях фотосинтеза, отвечая за транспорт электронов в хлоропластах. Его нехватка снижает фотосинтетическую активность и уменьшает энергетический обмен растения.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марганца в запуске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Марганец активирует ферменты, запускающие фотосинтез. Дефицит элемента приводит к замедлению реакции и ухудшению образования пищи, что ослабляет рост и уменьшает урожайность.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воды для минерального питания растений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недостаточном увлажнении почвы процессы поглощения элементов замедляются, что ведет к дефициту и ослаблению растений, особенно в условиях засухи.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и правильный полив поддерживает оптимальный обмен веществ в растениях и помогают им устойчиво усваивать все необходимые элементы.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минеральные вещества в почве, облегчая их доступность и транспорт к корням растений, что необходимо для полноценного питания.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усвоение минеральных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температура замедляет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холоде активный транспорт ионов корнями снижается, что значительно ограничивает поступление нужных веществ в растение, замедляя рост и развитие.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и доступность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pH ниже 5,5 железо становится токсичным для растений, а при pH выше 7,5 — практически не усваивается. Известковые почвы снижают доступ марганца и цинка.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определения минеральных потребностей растений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почвы помогает определить доступность макро- и микроэлементов, что позволяет скорректировать удобрения.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тканей растений выявляет дефицит или переизбыток элементов, показывая реальную степень питания.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диагностика основана на распознавании характерных симптомов недостающих веществ, что помогает проводить быструю оценку.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экспресс-тесты позволяют оперативно выявлять недостаток основных элементов, ускоряя принятие мер по устранению дисбаланса.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минеральных удобрений в сельском хозяйстве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комплексного питания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содержат необходимые макро- и микроэлементы, восполняя дефицит в почве. Это способствует полноценному росту и развитию сельскохозяйственных культур.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и качества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подобранные удобрения повышают продуктивность полей и улучшают качество плодов, что важно для продовольственной безопасности и экономической выгоды сельского хозяйства.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баланса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внесение удобрений помогает поддерживать плодородие и предотвращает истощение почвенных ресурсов, снижая риск заболеваний и деградации земли.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дефицита элементов у культур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содержит элементы, характерные симптомы и примеры культур, на которых они проявляются, для быстрой диагностики и корректировки питания.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проявления дефицита помогают быстро определить, какой элемент необходимо восполнить для поддержания здоровья растений.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Агроновости, 2023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применения минеральных удобрений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удобрений способствует загрязнению водных объектов и развитию эвтрофикации, что негативно сказывается на экосистемах.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минеральных веществ в почве снижает её плодородие и вызывает ухудшение структуры грунта на длительный срок.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агротехнологии нацелены на уменьшение потерь удобрений и оптимизацию их применения с минимальным вредом для окружающей среды.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методов точного земледелия помогает рационально расходовать ресурсы и сохранять биоразнообразие.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минерального питания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обеспечивает рост, здоровье и урожай растений, формируя основу устойчивого сельского хозяйства и продовольственной безопасности, требуя внимательного баланса и правильного подхода.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2026-05-08T13:53:08Z</dcterms:created>
  <dcterms:modified xsi:type="dcterms:W3CDTF">2026-05-08T13:53:08Z</dcterms:modified>
</cp:coreProperties>
</file>