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детство: выбор судьбы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игра становится заменой выбора, детство превращается в драму судьбы.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«Питеру Пэну»: как литература увидела вечного ребенка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не желающего взрослеть героя проходит через литературу XIX–XX веков: он связан с мечтой, бегством от реальности и критикой духовной пассивности. У Барри Неверленд сделал этот образ особенно узнаваемым.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Пэн как литературный символ отказа от взросления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Пэн воплощает соблазн жизни без обязательств: он летает, играет, побеждает врагов и будто не знает цены времени, семьи и будущего.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свобода выглядит ярко и привлекательно, но за ней скрыта внутренняя пустота: герой не принимает память, ответственность и неизбежность перемен.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Питер Пэн в литературе — не просто сказочный мальчик, а образ человека, который выбрал вечное настоящее вместо зрелой судьбы.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Неверленд как образ пространства вне времени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остановлено взросление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Неверленд у Барри — условное пространство, где исчезают старение, историческая память и естественный ход жизни. Здесь время словно утратило власть над героями.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рядом с одиночеством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притягивает приключением и яркостью, но вместе с этим обнаруживает конфликт, разобщенность и невозможность подлинной близости. Для визуального ряда подходят Питер Пэн, Капитан Крюк, Венди и сам Неверленд.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возраст героя не совпадает с его внутренней зрелостью.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вечного ребенка и зрелой личности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связывает зрелость не с возрастом, а со способностью принимать последствия своих решений.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М. Барри «Питер Пэн» (1904; 1911)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отказ от взросления становится драмой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требует выбора, а выбор всегда связан с риском ошибки. Из-за этого вечное детство кажется защитой, но на деле закрепляет зависимость от иллюзий.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персонаж избегает ответственности, тем заметнее разрыв между внешней свободой и внутренней пустотой. Красивое существование без обязательств постепенно лишается смысла.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Нежелание взрослеть часто рождается не из каприза, а из страха боли, разочарования и утраты привычной легкости, поэтому герой цепляется за безопасную игру.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момент литературный конфликт становится трагическим: сохранение детства оборачивается утратой настоящей жизни, отношений и собственной судьбы.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условна: она показывает, как авторы по-разному связывают детскость, свободу и нравственную зрелость.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не спешат взрослеть: литературные параллели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черта может означать бегство от жизни, слабость воли или нравственную чистоту.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М. Барри; И. А. Гончаров; Ф. М. Достоевский; В. Ю. Драгунский — сопоставление по художественным признакам
</a:t>
            </a:r>
            <a:endParaRPr lang="en-US" sz="9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опора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и ясная семейная среда помогает ребенку постепенно учиться самостоятельности, не разрушая чувство защищенности и доверия к миру.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тепла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внимания и поддержки нередко толкает героя в мир фантазии, где легче спрятаться от боли, чем строить отношения.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Гиперопека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защита от ошибок ослабляет инициативу: ребенок привыкает, что решения принимают за него, и позже избегает ответственности.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зрелости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Венди и сходных героев взросление начинается с принятия роли, границ и заботы о других, а не просто с биологического возраста.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воспитание в теме вечного детства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формируется выбор между детством и зрелостью
</a:t>
            </a:r>
            <a:endParaRPr lang="en-US" sz="192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героя от мечты о легкости к нравственному выбору.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вечного детства в художественном конфликте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детство лишает героя прочных отношений: он может быть обаятельным, но ему трудно хранить верность, глубину чувства и взаимную ответственность.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 обязательств быстро оборачивается внутренней несобранностью. Персонаж живет настоящим, но не строит будущего и зависит от чужой заботы.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художественный конфликт в таких текстах всегда двойственен: привлекательность детства сохраняется, но вместе с ней нарастает утрата цельности и судьбы.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игры: источник вдохновения и опасность самообмана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как пространство свободы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игра часто открывает герою доступ к воображению, смелости и творческой энергии. Она позволяет увидеть мир не только как набор правил, но и как поле возможностей, где рождаются мечта, дружба и чувство полета.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Неверленд: красота без будущего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Барри Неверленд выглядит как заманчивый остров бесконечного праздника, где все движется, сверкает и зовет за собой. Но именно там особенно заметно, что жизнь без памяти, обязательств и потерь оказывается не свободой, а иллюзией полноты.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игра подменяет реальность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вечного ребенка игра постепенно перестает быть вдохновением и становится укрытием от выбора. Яркие приключения, костюмы и фантазийные правила помогают не замечать цену поступков, а за внешней легкостью скрываются одиночество и остановка внутреннего роста.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толчок к взрослению обычно связан не с советом со стороны, а с пережитым опытом, который меняет взгляд героя на себя и других.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повзрослеть: ключевые мотивы литературы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долг, испытание и столкновение со страхом: именно они делают выбор необратимым и переводят героя от игры к ответственности.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произведениям школьной программы и европейской литературной традиции; дата не требуется.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вечного детства в русской литературе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несостоявшееся взросление часто проявляется как привычка жить ожиданием, а не действием. Герой остается связанным комфортом, мечтой или чужой волей и избегает усилия, которое требует зрелая жизнь.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у И. А. Гончарова особенно ясно показывает, как неподвижность становится формой духовного ухода. Его пассивность не сводится к лени: это страх перемены, труда и ответственности за собственный выбор.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произведениях детскость может сохранять нравственную чистоту, искренность и доверчивость. Однако без внутренней собранности эти качества легко переходят в слабость, когда человек не способен защитить себя и выполнить необходимый поступок.
</a:t>
            </a:r>
            <a:endParaRPr lang="en-US" sz="1147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увидеть разрыв между мечтой и действительностью. Автор показывает: детское восприятие мира ценно, но оно не заменяет зрелости, если судьба требует решения и личной позиции.
</a:t>
            </a:r>
            <a:endParaRPr lang="en-US" sz="12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когда детские черты усиливают героя, а когда мешают ему развиваться и принимать судьбоносные решения.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Детскость как ресурс и как слабость в литературном образе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черты могут быть и достоинством, и препятствием: все зависит от того, ведут ли они к ответственности или к отказу от 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в художественных текстах; анализ по характеру героя, сюжету и авторской оценке.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как сохранение внутреннего ребенка без отказа от ответственности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не требует от героя отказаться от фантазии, чуткости и умения радоваться. Напротив, эти качества помогают сохранить человечность, если они не вытесняют понимание последствий и уважение к другим людям.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убедителен в литературе, потому что показывает не отказ от детства, а его преображение. Игра остается источником энергии, но уже не подменяет поступок, ответственность и нравственную позицию.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По-настоящему взрослый персонаж умеет соединять внутреннюю свободу с самодисциплиной. Он способен ограничить собственное желание ради долга, памяти и выбранной цели, не теряя при этом живого отношения к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запоминается не одной сильной чертой, а напряжением между качествами, которые поддерживают или ограничивают друг друга.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качеств героя: что делает образ убедительным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убедителен герой, у которого живое воображение уравновешено самоконтролем и ответственностью; перекос делает образ либо инфантильным, либо холодным.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литературного анализа, основанная на качественном сопоставлении образов; дата не требуется.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судьбы в литературе начинается с малого поступка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ошибку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честное признание меняет направление сюжета сильнее, чем громкие обещания. Герой, который способен сказать правду о себе, делает первый шаг к зрелости и перестает прятаться за удобной иллюзией.
</a:t>
            </a:r>
            <a:endParaRPr lang="en-US" sz="1187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Сдержать слово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в литературе проверяет надежность характера. Выполненное слово показывает, что герой умеет думать не только о своем желании, но и о доверии другого человека, которое легко потерять и трудно восстановить.
</a:t>
            </a:r>
            <a:endParaRPr lang="en-US" sz="1145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близкого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ради другого часто становится переломным моментом. Когда герой выбирает не собственный комфорт, а заботу о близком, он впервые выходит из замкнутого мира игры и начинает действовать по-настоящему взрослым образом.
</a:t>
            </a:r>
            <a:endParaRPr lang="en-US" sz="1132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Принять трудность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на неудобство, риск и усилие отделяет зрелую позицию от вечного избегания. В литературе именно такое решение открывает путь к изменению судьбы, потому что без трудности не возникает подлинного роста.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возможных финала: остановка развития или взросление
</a:t>
            </a:r>
            <a:endParaRPr lang="en-US" sz="2123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литературного конфликта: выбор героя ведет либо к внутренней пустоте, либо к зрелой личности.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анализа: что именно удерживает героя в детстве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увидеть, что герой получает взамен. Иллюзия легкости, привычный комфорт или постоянная игра могут казаться безопасными, но именно они удерживают его от взросления и лишают опыта настоящей жизни.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вопрос связан с авторской позицией. Писатель показывает, является ли детскость спасением, нравственной чистотой или формой самоограничения, которая мешает человеку стать хозяином собственной судьбы.
</a:t>
            </a:r>
            <a:endParaRPr lang="en-US" sz="1363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анализа — понять, чего именно герой боится: боли, ответственности, разочарования или необратимости выбора. Этот страх часто важнее внешних событий и определяет его поведение точнее, чем слова.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анализ помогает отличить свободу от бегства. Если герой выбирает вечное детство, он отказывается не только от боли, но и от глубины отношений, а вместе с ней — от подлинной полноты существования.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детство: красивая мечта, за которую приходится платить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вечное детство привлекательно своей свободой, но опасно отказом от ответственности. Образ Питера Пэна напоминает: сохранить воображение можно, а вот зрелую судьбу — только приняв выбор, последствия и другого человека.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2026-05-20T02:13:10Z</dcterms:created>
  <dcterms:modified xsi:type="dcterms:W3CDTF">2026-05-20T02:13:10Z</dcterms:modified>
</cp:coreProperties>
</file>