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обзор темы и ключевые аспекты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и этапы полового размножения в разнообразии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стало доминирующей формой передачи наследственных признаков у эукариот около 1,2 миллиарда лет назад, обеспечивая создание гамет и образование зиготы для повышения адаптации организмов.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биологическая роль полового размножения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основные этапы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гамет происходит посредством мейоза — процесса редукционного деления клеток, результатом которого становятся гаплоидные половые клетки.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включает слияние мужской и женской гамет, что восстанавливает диплоидный набор хромосом и запускает развитие новой особи.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организма из зиготы сопровождается наследованием уникальных генетических комбинаций, что способствует вариативности потомства.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44500"/>
            <a:ext cx="7101300" cy="2569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полового и бесполого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бесполым и половым размножением отражены в скорости, генетическом разнообразии и примерах организмов.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генетическому разнообразию, расширяя адаптационный потенциал видов.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 биологические источники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клетка: яйцеклетка и сперматозоид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— это специализированные клетки с гаплоидным набором хромосом, образующиеся в результате мейоза для сохранения стабильности генома при оплодотворении.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и сперматозоид сливаются при оплодотворении, формируя диплоидную зиготу, являющуюся началом нового организма с уникальным генетическим составом.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процесс и значение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последовательных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состоит из двух фаз, каждая включает профазу, метафазу, анафазу и телофазу. Эти деления обеспечивают уменьшение числа хромосом вдвое и создание гаплоидных клеток.
</a:t>
            </a:r>
            <a:endParaRPr lang="en-US" sz="17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— источник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профазы I происходит обмен участками между гомологичными хроматидами, создавая новые комбинации генов и способствуя генетическому разнообразию.
</a:t>
            </a:r>
            <a:endParaRPr lang="en-US" sz="174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мейоза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образуются четыре генетически уникальные гаплоидные клетки, важные для формирования гамет и передачи наследственной информации.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мейоза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деления и генетические события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820902"/>
            <a:ext cx="6463500" cy="234777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в ходе и биологических задачах двух видов клеточного деления.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специализирован для гамет, обеспечивая генетическую вариабельность, в отличие от митоза.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цитологии и генетике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мейоза и митоза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Оогенез (после полового созревания)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ооциты завершают мейоз только при оплодотворении, а процесс значительно замедлен и ограничен возрастом женщины.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в период полового созревания и длится всю жизнь мужчины, обеспечивая непрерывное образование сперматозоидов в семенниках.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Оогенез (до рождения)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деление оогоний митозом завершается к рождению, формируя первичные ооциты, приостановленные на стадии профазы I.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сперматогенеза и оогенеза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сперматогенеза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Сперматогонии активно делятся митозом, увеличивая популяцию клеток, которые являются исходным материалом для дальнейшего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созревания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Сперматоциты проходят два последовательных мейотических деления, формируя четыре гаплоидных спермия, готовых к оплодотворению.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Оогенез: фазы и особенности образования яйцеклетки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размножения в оогенезе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этапе размножения оогонии активно делятся митозом в эмбриональном периоде, создавая запас клеток для будущего формирования яйцеклеток. Этот процесс завершается к моменту рождения, формируя базу для дальнейшего развития.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роста и накопление питательных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фазе роста первичные ооциты увеличиваются в размере, накапливая питательные вещества, необходимые для развития будущего эмбриона. Эта стадия обеспечивает подготовку клеток к интенсивному делению в мейозе.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созревания и уникальность яйцеклетки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79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включает мейотические деления: одна яйцеклетка формируется вместе с тремя полярными тельцами. Завершение второго деления мейоза происходит только после оплодотворения, что важно для правильного развития зиготы.
</a:t>
            </a:r>
            <a:endParaRPr lang="en-US" sz="12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9279"/>
            <a:ext cx="7101300" cy="25794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морфологии и функций мужских и женских гамет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различия и сходства между сперматозоидами и яйцеклетками, включая их размер, подвижность, содержимое и роль в половом размножении.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адаптацию к функциям: сперматозоиды предназначены для доставки генетического материала, яйцеклетки — обеспечение развития эмбриона.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 гомологичных хромосом в мейозе обеспечивает случайное распределение хромосомных пар в гаметах, создавая множество генетических комбинаций.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во время профазы I мейоза приводит к обмену участками между гомологичными хроматидами, что увеличивает вариативность генетической информации.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слияние различных гамет при оплодотворении формирует уникальный геном зиготы, объединяя наследственность двух родителей.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Совокупное влияние этих процессов значительно повышает эволюционный потенциал популяций за счет увеличения адаптивного разнообразия.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генетического разнообразия при половом размножении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оплодотворения: формирование нового организма
</a:t>
            </a:r>
            <a:endParaRPr lang="en-US" sz="305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происходит слияние ядер гамет, образуя диплоидную зиготу. Этот момент запускает программу эмбрионального развития нового организма с уникальным генотипом.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этапом является проникновение сперматозоида через защитные оболочки яйцеклетки с последующим слиянием их мембран. Этот процесс обеспечивает соединение генетического материала от обоих родителей.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 этих процессов наблюдаются также у растений и млекопитающих, что подтверждает универсальность механизма и его роль в формировании генетического разнообразия.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Цитологические исследования выявили физическое конъюгирование гомологичных хромосом и участки кроссинговера в профазе I, подтверждающие обмен генетическим материалом.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Микроскопический анализ клеток дрозофил демонстрирует характерные структуры, свидетельствующие о перекрестном обмене между сестринскими хроматидами.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доказательства генетической рекомбинации в мейозе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825654"/>
            <a:ext cx="6463500" cy="23382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форм размножения по типу половых клеток, выделяя особенности каждого механизма размножения.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типах гамет отражают адаптацию к условиям размножения и обеспечивают эффективность передачи наследственной информации.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2022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полового размножения: изогамия, анизогамия и оогамия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полового размножения у растений и животных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поколений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гаметофит, являющийся гаплоидным поколением, производит гаметы. После оплодотворения развивается диплоидный спорофит, который возрождает цикл. Такой механизм обеспечивает генетическую вариабельность и адаптацию к среде.
</a:t>
            </a:r>
            <a:endParaRPr lang="en-US" sz="150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процесс образования гамет происходит в гонадах — специализированных органах. Яйцеклетки и сперматозоиды формируются без чередования поколений, что обеспечивает точность и эффективность репродуктивной функции.
</a:t>
            </a:r>
            <a:endParaRPr lang="en-US" sz="1602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половых ролей в размножении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разделение функций между мужскими и женскими гамитами обеспечивает успешное оплодотворение. Мужские гаметы направлены на передачу генетической информации, женские — на развитие и питание будущего организма.
</a:t>
            </a:r>
            <a:endParaRPr lang="en-US" sz="15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процесс способствует быстрому генетическому разнообразию, что позволяет популяциям адаптироваться к изменяющимся условиям, например, к антибиотикам у бактерий.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формирование устойчивых сортов растений возможны путем использования механизмов полового размножения и генетической рекомбинации.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насекомых к инсектицидам происходит благодаря появлению новых генетических вариантов в потомстве, что повышает выживаемость видов.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полового размножения: примеры и выводы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нарушения при формировании гамет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мейоза, такие как нерасхождение хромосом, приводят к аномалиям, например, трисомии 21 — синдрому Дауна, вызывающему когнитивные и физические отклонения.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Клайнфелтера (XXY) возникает вследствие дополнительной половой хромосомы, влияя на половое развитие и репродуктивную функцию мужчин.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Тёрнера (X0) обусловлен отсутствием одной из половых хромосом у женщин, что приводит к нарушению физического развития и отсутствию фертильности.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полового размножения для биологического прогресса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обеспечивает необходимую генетическую вариативность для адаптации и эволюционного развития видов. Понимание процессов мейоза и возможных нарушений важно для биологических и медицинских наук.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2026-05-10T04:30:20Z</dcterms:created>
  <dcterms:modified xsi:type="dcterms:W3CDTF">2026-05-10T04:30:20Z</dcterms:modified>
</cp:coreProperties>
</file>