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and Personality: тема для урока английского языка в 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помогают понять характер, расширяют словарь и развивают речь.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hobbies and personalities важны в 10 классе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подростки ищут себя, поэтому разговор о хобби естественно переходит к характеру, мотивации и выбору жизненных ролей. Такая тема делает английскую речь личной, аргументированной и содержательной.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увлечение связано с интересом, удовольствием и регулярной практикой, а не с обязанностями.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определение по теме урока английского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hobby — это занятие, которое человек выбирает для себя в свободное время.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теме: хобби и черты личности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 обсуждения увлечений и характера на 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hobbies and personalities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увлечение может указывать на разные черты характера в зависимости от мотива и способа участия.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связывают с разными хобби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«жёсткие правила», а типичные ассоциации, полезные для обсуждения и сравнения.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для 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часто развивает сразу несколько качеств, поэтому личность нельзя описать одной характеристикой.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and personality traits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цель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учат планировать время, соблюдать правила и доводить начатое до результата. Спорт помогает подросткам keep fit, train regularly и сохранять внутреннюю собранность.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виды спорта развивают communication, support your team и respect for others. Участник учится слушать партнёров, принимать решения вместе и следовать общей стратегии.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плавание или теннис подчёркивают личную ответственность и умение ставить собственные цели. Здесь особенно важны самоконтроль, выдержка и готовность win and lose спокойно.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даёт подросткам возможность проявить характер без лишнего давления. Он помогает учиться соревноваться честно, принимать неудачи и следовать правилам в безопасной и мотивирующей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34504"/>
            <a:ext cx="375729" cy="30058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hobbies and openness to experience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инструменте или пение развивают слух, эмоциональную выразительность и настойчивость. Такие занятия помогают говорить о себе через слова creative, sensitive, expressive и imaginative.
</a:t>
            </a:r>
            <a:endParaRPr lang="en-US" sz="1083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digital art требуют внимания к деталям, наблюдательности и оригинальности. Они подходят для описания человека как artistic, inventive и visually oriented.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школьной постановке учит свободнее выражать чувства, понимать роли и пробовать новые модели поведения. Это особенно полезно для уверенной устной речи.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развивает чувство композиции, терпение и умение замечать необычное в повседневном. Она помогает использовать в речи выражения take photos, notice details и create stories.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hobbies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рассказы и личные заметки формируют более точный словарь и учат выражать мысли последовательно. Такие занятия поддерживают оригинальность и reflective thinking.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as a sign of curiosity and reflection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художественных и non-fiction текстов связано с curiosity и желанием узнавать новые идеи. Читатель чаще задаёт вопросы и легче сравнивает разные точки зрения.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помогает expand vocabulary и замечать, как слова работают в контексте. Это особенно полезно для устных ответов и письменных заданий на английском языке.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читает novels for pleasure, он учится understand characters’ motives и видеть поступки глубже. Такой опыт развивает reflection и более точное описание личности.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укрепляет умение строить аргументированные высказывания, потому что знакомит с примерами, сравнениями и причинно-следственными связями. Это напрямую поддерживает speaking и writing skills.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хобби связано с формированием личности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развития интереса, навыка и самооценки у подростка.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hobbies and social skills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дебаты и театральные проекты учат подростков работать ради общего результата. В таких форматах важно не только говорить, но и слышать других, чтобы движение группы оставалось согласованным.
</a:t>
            </a:r>
            <a:endParaRPr lang="en-US" sz="1078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занятия развивают умение share ideas, задавать вопросы и объяснять свою позицию. Это помогает школьникам говорить по-английски увереннее и точнее в реальных ситуациях общения.
</a:t>
            </a:r>
            <a:endParaRPr lang="en-US" sz="1078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хобби помогают пробовать leadership без давления и учат уважать разные мнения. Подростки осваивают работу в команде, решают проблемы вместе и находят компромиссы.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участники распределяют роли, каждый отвечает за свою часть работы. Такой опыт формирует take responsibility, дисциплину и уважение к срокам, что особенно полезно в 10 классе.
</a:t>
            </a:r>
            <a:endParaRPr lang="en-US" sz="11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выбирают разные увлечения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хобби редко зависит только от таланта: чаще решают интерес, окружение и доступность занятий в школе и 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на основе типичных мотивов подростков; без внешней статистики.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и среда оказываются сильнее других факторов, поэтому реальные возможности подростка напрямую влияют на круг увлечений.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25" y="1480246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96953"/>
            <a:ext cx="375900" cy="3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96953"/>
            <a:ext cx="375900" cy="300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58969"/>
            <a:ext cx="375900" cy="300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21379"/>
            <a:ext cx="375900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 среда как факторы выбора хобби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пример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семьи часто задают первый круг интересов: дети охотнее пробуют то, что уже знакомо дома, и воспринимают это как естественную часть жизни.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возможности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секции и проекты в школе расширяют выбор занятий, потому что подросток может попробовать новое без больших затрат времени и денег.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библиотеки, спортивного клуба, арт-студии или молодёжного центра делает хобби более доступными и помогает выбрать занятие по вкусу и уровню подготовки.
</a:t>
            </a:r>
            <a:endParaRPr lang="en-US" sz="1186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окружение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одноклассники заметно влияют на выбор увлечений: подростки чаще остаются в тех активностях, где чувствуют поддержку, интерес и общую цель.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доступ
</a:t>
            </a:r>
            <a:pPr algn="ctr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условия определяют, есть ли возможность оплачивать секции, покупать материалы, ездить на соревнования и пользоваться дополнительными образовательными ресурсами.
</a:t>
            </a:r>
            <a:endParaRPr lang="en-US" sz="11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as a way to reduce stress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Увлечение помогает выйти из режима постоянного напряжения: внимание смещается на действие, а не на тревожные мысли, поэтому эмоциональное давление становится слабее.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занятия создают понятную структуру дня. Когда подросток регулярно бегает, рисует или играет на инструменте, ему легче ощущать контроль над временем.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для мозга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дают возможность unwind и take a break без полного бездействия. Такая пауза помогает восстановить силы перед уроками, контрольными и домашними заданиями.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внутреннего спокойствия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снижает эмоциональное напряжение и помогает feel better. Со временем увлечение становится личным способом clear one’s mind в сложные периоды.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790031"/>
            <a:ext cx="4376738" cy="21368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Hobbies: benefits and possible drawbacks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хобби усиливается, когда сохраняется баланс между практикой, отдыхом и обязанностями; чрезмерность делает даже полезное занятие проблемным.
</a:t>
            </a:r>
            <a:endParaRPr lang="en-US" sz="98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каждого увлечения есть развивающий эффект и риск при чрезмерной увлечённости.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подборка на основе общеизвестных примеров.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hobbies in modern teenage life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как способ рассказать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Школьница после уроков открывает ноутбук, чтобы edit a video о поездке класса. Она подбирает музыку, вырезает лишние кадры и постепенно превращает обычную запись в связный сюжет. Такое занятие развивает внимание к деталям и чувство композиции.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как решение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 наушниках пишет code для небольшого учебного проекта и проверяет, почему программа даёт ошибку. Каждый найденный ответ приносит ему удовлетворение, а рабочий стол с экраном редактора показывает, как цифровое хобби становится практическим навыком.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онлайн-творчество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ученик готовит poster для школьного события, а затем начинает stream content о процессе работы. Он сочетает graphic design, творческое мышление и самодисциплину, потому что любое цифровое хобби требует времени, сосредоточенности и умения доводить проект до конца.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хобби помогает понять себя и свои приоритеты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для вас важнее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занятия показывает личные приоритеты: одним важны competition и результат, другим — calmness, creativity или communication. По тому, что человек делает регулярно, часто видно, как он распределяет внимание и усилия.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hobbies often reflect broader personality traits, такие как extraversion, openness to experience, conscientiousness и эмоциональная чувствительность. Они не задают личность полностью, но помогают увидеть устойчивые склонности.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самопрезентации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удобно говорить: I enjoy… I prefer… I am interested in… It helps me… . Такие формулы делают ответы более личными, точными и естественными для школьной презентации.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speaking tasks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объясняет, почему ему нравится конкретное увлечение, он одновременно тренирует словарь, аргументацию и уверенность. Поэтому тема особенно полезна для speaking tasks и personal profiles.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Personality traits and hobby preferences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характером и увлечениями вероятностная: одно и то же хобби может привлекать людей с разными мотивами и привычками.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на основе общих психологических наблюдений; без внешней статистики.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соответствия, но не превращает их в правило: личность формируется шире, чем один выбор досуга.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модели для обсуждения hobbies and personalities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своё увлечение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простых моделей: My favorite hobby is… I usually spend time… I am good at… . Они помогают быстро и ясно представить тему без лишней сложности.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влияние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фразы It makes me feel… и It helps me become… . Так ответ звучит глубже, потому что вы объясняете не только факт, но и личный смысл увлечения.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и объясняйте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сопоставления подойдут more than, less than, as… as, while, because и although. Эти конструкции нужны, когда вы сравниваете разные хобби или объясняете свой выбор.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точные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личности полезны confident, energetic, patient, organized, creative, thoughtful, reliable и outgoing. С их помощью ответ становится конкретным и академически более точным.
</a:t>
            </a:r>
            <a:endParaRPr lang="en-US" sz="1068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Готовьте развёрнутый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моделей и прилагательных помогает строить связное высказывание на уровне 10 класса. Ученик не просто перечисляет слова, а формулирует убедительную мысль о себе.
</a:t>
            </a:r>
            <a:endParaRPr lang="en-US" sz="10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Ограничения: почему нельзя судить о человеке только по хобби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разные мотивы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спорт или игры могут означать совсем разные вещи: самовыражение, отдых, стремление к результату или общение. Поэтому внешнее сходство увлечений не раскрывает мотивы человека полностью.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не равно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занятию нельзя точно определить личность. На поведение влияют привычки, ценности, цели, отношения с людьми и то, как человек действует в разных ситуациях.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важнее ярлыка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заниматься тем же хобби ради дружбы, спокойствия или развития навыка. Без контекста легко ошибиться, поэтому нужен более внимательный и критический взгляд.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не спешить с выводами и уважать индивидуальность. В английской речи важно не только описывать, но и объяснять, почему предположение может быть неверным.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both reflect and shape personality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показывают, кто мы есть, и одновременно помогают становиться увереннее, самостоятельнее и коммуникабельнее. Для десятиклассника это практичный путь к самопознанию, расширению словаря и уверенному общению на английском языке.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2026-05-31T13:42:33Z</dcterms:created>
  <dcterms:modified xsi:type="dcterms:W3CDTF">2026-05-31T13:42:33Z</dcterms:modified>
</cp:coreProperties>
</file>