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Пушкин. «Сказка о мёртвой царевне и о семи богатырях»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поэтической сказке сталкивает добро и зло, зависть и верность, красоту и справедливость.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почему появилась сказка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создано в Болдине осенью 1833 года и напечатано в 1834 году. Пушкин опирается на народные мотивы: волшебное зеркало, царевну, богатырей, злую мачеху и чудесное спасение. Сказка написана стихами — слышны ритм и повторяющиеся образы.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сказка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доброй царицы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снова женится — на красивой, но злой царице-мачехе. Доброе семейное спокойствие рушится, и появляются предпосылки для будущей беды.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Волшебное зеркало и зависть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Мачеха каждый день спрашивает волшебное зеркало. Оно называет самой красивой не её, а царевну — и зависть становится причиной опасности.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в пути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Царевну ждут лесные приключения и дом семи богатырей. Но злой план продолжается: появляется отравленное яблоко.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Елисея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завершается смертным сном и долгими поисками Елисея. Его настойчивость приводит к пробуждению царевны и счастливому финалу.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сказки
</a:t>
            </a:r>
            <a:endParaRPr lang="en-US" sz="313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событий: от семейной беды до спасения и наказания зла.
</a:t>
            </a:r>
            <a:endParaRPr lang="en-US" sz="9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Царевна: доброта, скромность и трудолюбие
</a:t>
            </a:r>
            <a:endParaRPr lang="en-US" sz="305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Царевна красива и внешне, и по характеру. Она скромна и вежлива, умеет благодарить и не отвечает злом на зло. Её поступки показывают терпение и уважение к другим.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сила в доме богатырей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Попав в дом семи богатырей, она живёт спокойно и помогает по хозяйству. Царевна не вмешивается в чужие заботы грубо, а бережно поддерживает порядок. Поэтому к ней относятся с доверием и теплом.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Царица-мачеха и сила зависти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Царица-мачеха строит жизнь на постоянных сравнениях и болезненно реагирует, когда кто-то оказывается лучше неё. Волшебное зеркало усиливает её тревогу и страх потерять красоту и власть.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Зависть превращает её в жестокую. Сначала мачеха находит способ убрать царевну, используя приказ своей служанке. Так зло старается заранее лишить соперницу будущего.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замысел продолжает работать, мачеха решает погубить царевну с помощью отравленного яблока. Её зависть здесь становится не просто чувством, а опасным действием, ведущим к испытанию.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259087"/>
            <a:ext cx="3929100" cy="18721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роли в сказке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каждый герой связан с определёнными качествами и влияет на развитие событий — от беды до спасения.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качества героев определяют, кому сопутствует спасение: доброта и верность продвигают сюжет вперёд, а зависть запускает беду.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 характеристики героев в тексте сказки Пушкина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качеств героев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персонажами заметен не по внешности, а по поступкам: царевна и защитники выбирают заботу, а мачеха — разрушение.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главную мысль: добро побеждает, потому что строится на действиях и ответственности за других, а зависть ведёт к поражению.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качеств героев по эпизодам сказки (Пушкин, «Сказка о мёртвой царевне и о семи богатырях»).
</a:t>
            </a:r>
            <a:endParaRPr lang="en-US" sz="61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Волшебное зеркало как важный символ
</a:t>
            </a:r>
            <a:endParaRPr lang="en-US" sz="3165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говорит правду, но при этом не делает человека добрее. Оно заставляет мачеху жить ожиданием оценки и постоянно проверять, «кто лучше» в её мире.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зеркала запускают главный конфликт: вместо спокойствия появляется зависть, которая превращается в угрозу для царевны. Так предмет показывает зависимость от чужого мнения.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символ зеркала Пушкин объясняет важную идею: красота сама по себе не спасает от бед, если за ней не стоят добрые поступки и сердце.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в которой царит порядок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царевна попадает в дом семи богатырей — место, где опасность сменяется заботой. Здесь умеют жить по правилам: соблюдают порядок, распределяют дела и относятся к гостю с уважением. Лес помогает спрятаться, а дом — почувствовать безопасность.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без грубости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Богатыри сильны, но в их силе нет злости. Они защищают слабого и не превращают власть в жестокость. В разговоре и в работе видно трудолюбие и честность: царевна может быть рядом, не боясь унижения. Так дом становится опорой добрых людей.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семи богатырей в лесу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царевны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сменяется изоляцией, затем — защитой, испытанием и поисками спасения: цепочка эпизодов из «Сказки о мёртвой царевне…»
</a:t>
            </a:r>
            <a:endParaRPr lang="en-US" sz="8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Елисей — герой верности и действия
</a:t>
            </a:r>
            <a:endParaRPr lang="en-US" sz="3076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Елисей любит царевну и не принимает исчезновение как конец истории: после тревожной пропажи он продолжает поиски, действуя, а не только переживая. Его настойчивость задаёт надежду сюжету.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обращается к силам природы — спрашивает у солнца, месяца и ветра, где находится его невеста. Такой шаг подчёркивает искренность чувства и готовность искать любой след.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Елисея проявляется в поступках: он не сдаётся, пока не находит ответ. Тем самым сказка показывает, что любовь требует действия, внимания и терпения, а не одних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противопоставления в сказке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появляются не случайно: они помогают быстро понять, где опасность, а где защита, и почему герои выбирают правильные решения. 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в тексте срабатывает противопоставление, тем яснее читателю нравственный смысл. Диаграмма подтверждает: решающими становятся поступки, а не внешние признаки.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сюжетных эпизодов, условная шкала значимости (без привязки к «цифрам» из текста), дата обращения: 12.05.2026
</a:t>
            </a:r>
            <a:endParaRPr lang="en-US" sz="6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927168"/>
            <a:ext cx="3950100" cy="17252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предметы и их значение
</a:t>
            </a:r>
            <a:endParaRPr lang="en-US" sz="375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каждого предмета помогает читать сказку как историю о последствиях поступков и о том, как испытания меняют судьбу героев.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волшебные предметы работают как символы: правда без доброты разрушает, а свет и помощь возвращают надежду.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«Сказки о мёртвой царевне…» А. С. Пушкина (1833), интерпретация смыслов по эпизодам.
</a:t>
            </a:r>
            <a:endParaRPr lang="en-US" sz="6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120" y="2132400"/>
            <a:ext cx="506363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403" y="1466300"/>
            <a:ext cx="651038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признаки сказки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Чудесные числа и 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использует традиционные для народной традиции мотивы, включая число «семь», и повторяющиеся сюжетные ходы. Благодаря этому история ощущается стройной, легко узнаваемой и запоминающейся.
</a:t>
            </a:r>
            <a:endParaRPr lang="en-US" sz="961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ключевых этапах появляются предметы с особой силой: зеркало, яблоко, образ гроба. Они не просто украшают текст, а двигают конфликт и показывают цену зависти.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героя и помощь леса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Царевна проходит опасность, остаётся без привычной защиты и попадает в лесной мир. Там её поддерживают богатырями, и это подчёркивает, что доброта ищет путь к спасению.
</a:t>
            </a:r>
            <a:endParaRPr lang="en-US" sz="103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Счастливый финал и награда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тяжёлых испытаний наступает развязка: царевна оживает, Елисей находит её, а зло получает наказание. Такой итог поддерживает народное ожидание справедливости.
</a:t>
            </a:r>
            <a:endParaRPr lang="en-US" sz="10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 Пушкина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написана стихами, поэтому фразы звучат плавно и напевно. В тексте много ярких образов — терем, лес, яблоко, зеркало, заря и свет, которые легко представить и прочувствовать.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соединяет простые слова с выразительными сравнениями и повторяющимися рифмами. Именно эта музыкальность делает сказку удобной для чтения вслух и помогает запоминать ключевые эпизоды.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побеждают в сказке
</a:t>
            </a:r>
            <a:endParaRPr lang="en-US" sz="330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показывает, что сила героев проявляется в правильных решениях: они помогают, поддерживают и продолжают искать выход даже в самых трудных моментах.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«условной карте» видно смещение в сторону добродетелей. Зло не побеждает само по себе: оно проигрывает, когда сталкивается с верностью и милосердием.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эпизодов, условная шкала (без чисел из текста), дата обращения: 12.05.2026
</a:t>
            </a:r>
            <a:endParaRPr lang="en-US" sz="7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сказка важна для школьников
</a:t>
            </a:r>
            <a:endParaRPr lang="en-US" sz="3319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не судить людей только по внешности: красота сама по себе не делает сердце добрым. Особенно это заметно в отношениях мачехи и царевны, где ценятся поступки.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как зависть разрушает дружбу и доверие. Там, где появляется желание сравнивать себя, возникает жестокость, а отношения становятся опасными и несправедливыми.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— честность, терпение, уважение к другим и готовность помогать. Именно эти качества помогают царевне жить спокойно и пережить трудные обстоятельства.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5 класса сказка понятна и близка: она напоминает, что верность и поддержка важнее обид. Финал подтверждает мысль о справедливости и вознаграждении добра.
</a:t>
            </a:r>
            <a:endParaRPr lang="en-US" sz="11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462" y="1736867"/>
            <a:ext cx="351347" cy="401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7934" y="3926085"/>
            <a:ext cx="401539" cy="401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3521" y="2832747"/>
            <a:ext cx="351347" cy="40153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и строки, которые особенно запоминаются
</a:t>
            </a:r>
            <a:endParaRPr lang="en-US" sz="2735" dirty="0"/>
          </a:p>
        </p:txBody>
      </p:sp>
      <p:sp>
        <p:nvSpPr>
          <p:cNvPr id="7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03744" y="1739421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зеркала о красоте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зеркала особенно запоминаются строки о красоте: они коротко задают тон конфликту. По ним читатель сразу понимает, что зависть будет расти и приведёт к беде.
</a:t>
            </a:r>
            <a:endParaRPr lang="en-US" sz="1004" dirty="0"/>
          </a:p>
        </p:txBody>
      </p:sp>
      <p:sp>
        <p:nvSpPr>
          <p:cNvPr id="9" name="Text 3"/>
          <p:cNvSpPr txBox="1"/>
          <p:nvPr/>
        </p:nvSpPr>
        <p:spPr>
          <a:xfrm>
            <a:off x="3481312" y="3928630"/>
            <a:ext cx="245869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поисков Елисея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Елисей обращается к солнцу, месяцу и ветру, особенно чувствуется ритм и эмоциональный подъём. Эти строки хорошо подходят для чтения и обсуждения на уроке.
</a:t>
            </a:r>
            <a:endParaRPr lang="en-US" sz="1012" dirty="0"/>
          </a:p>
        </p:txBody>
      </p:sp>
      <p:sp>
        <p:nvSpPr>
          <p:cNvPr id="10" name="Text 4"/>
          <p:cNvSpPr txBox="1"/>
          <p:nvPr/>
        </p:nvSpPr>
        <p:spPr>
          <a:xfrm>
            <a:off x="2121789" y="2835295"/>
            <a:ext cx="2331026" cy="924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царевны и её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места, где царевну показывают тихой, скромной и трудолюбивой, помогают увидеть её внутреннюю красоту. Пушкин передаёт настроение через детали поведения и интонацию текста.
</a:t>
            </a:r>
            <a:endParaRPr lang="en-US" sz="9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сказки: добро побеждает
</a:t>
            </a:r>
            <a:endParaRPr lang="en-US" sz="2964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подтверждает победу справедливости: царевна возвращается к жизни, Елисей находит её, а зло получает наказание. Сказка напоминает, что счастье приносит доброта, верность и милосердие.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2026-05-12T21:29:31Z</dcterms:created>
  <dcterms:modified xsi:type="dcterms:W3CDTF">2026-05-12T21:29:31Z</dcterms:modified>
</cp:coreProperties>
</file>