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элиты и политическое лидерство: как устроена власть в современном обществе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принимает решения, как формируется власть и почему лидеры влияют на общество?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старшекласснику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принимаются государственные решения, почему меняется политический курс и какую роль в этом играют выборы, институты, элиты и личность лидера.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элита — это сравнительно небольшая группа людей, которая занимает ключевые позиции в системе власти и реально влияет на государственные решения.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нее входят руководители государства, министры, депутаты, главы регионов, партийные лидеры, силовые структуры и влиятельные эксперты.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элиты — не просто высокий статус, а возможность определять политический курс, распределять ресурсы и задавать приоритеты государства.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политической элиты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90724"/>
            <a:ext cx="203100" cy="162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81698"/>
            <a:ext cx="203100" cy="180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политической элиты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 продвигает людей в органы власти, формируя управленческую команду и определяя, кто будет принимать решения в политической системе.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формулирует приоритеты государственной политики, превращая общие общественные запросы в конкретные направления действий и стратегические задачи.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элита ищет компромиссы между социальными группами, чтобы снижать напряжение и предотвращать разрушительные политические конфликты.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системой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управляемость общества, распределяет власть и ресурсы, обеспечивая работу государства в экономике, безопасности и социальной сфере.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легитимность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 отвечает за устойчивость политической системы и за то, чтобы власть воспринималась как законная и заслуживающая общественного признания.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15698"/>
            <a:ext cx="4389600" cy="15299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политических элит и их признаки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элитные группы отличаются источником влияния и сферой воздействия.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 не является единым целым: внутри нее существуют разные группы, интересы которых могут совпадать или конкурировать.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политической элиты для курса обществознания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Гаэтано Моска утверждал, что любое общество делится на правящее меньшинство и управляемое большинство. Это подчеркивает неизбежность концентрации власти у немногих.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теории элит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Михельс сформулировал «железный закон олигархии»: в крупных организациях власть постепенно сосредоточивается у руководителей, даже если они создавались демократически.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Вильфредо Парето ввел идею «циркуляции элит»: со временем одни элитные группы сменяются другими. Так общество обновляет управленческий слой.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подходы показывают, что элиты существуют в любом сложном обществе и постоянно воспроизводятся, меняясь по составу, но не исчезая.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рекрутирования в политическую элиту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анализа темы «Политические элиты»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путь в элиту может начинаться в разных институтах и профессиональных средах.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элиты зависит от политической системы, исторического периода и того, какие кадры особенно востребованы властью.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лидерство — это способность человека направлять коллективные действия, объединять сторонников и добиваться признания своих целей и решений.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политического лидерства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не только занимает должность, но и влияет на общественные настроения, формирует повестку и символически представляет интересы группы или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роль лидера в кризисах, конфликтах и реформах, когда обществу нужны быстрые решения, ясные ориентиры и ответственность за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 ресурсы влияния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лидер сочетает компетентность, ответственность, опыт, стрессоустойчивость и умение вести переговоры. Важны также стратегическое мышление и способность принимать непопулярные решения.
</a:t>
            </a:r>
            <a:endParaRPr lang="en-US" sz="1145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политического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усиливают авторитет, поддержка партии или элитной группы, доступ к СМИ, репутация и харизма. Не менее важно умение объединять сторонников вокруг общей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стиль опирается на жесткую иерархию, дисциплину и быстрое принятие решений. Он эффективен в условиях кризиса, но несет риск злоупотребления властью.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политического лидерства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Демократический стиль основан на обсуждении, учете мнений и соблюдении процедур. Он укрепляет доверие, но требует больше времени и согласований.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Харизматический стиль строится на личной привлекательности лидера, эмоциональном влиянии и доверии. Его сила — в мобилизации, а риск — в зависимости от личности.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Рационально-бюрократический стиль связан с законами, правилами и работой институтов. Он обеспечивает предсказуемость, но может быть слишком медленным и формальным.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решению: путь политической идеи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прохождения инициативы от общественного запроса до оценки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возникает тогда, когда большинство признаёт право власти принимать обязательные для всех решения. Источниками такого признания становятся закон, выборы, традиция и заметные результаты управления.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власти и доверие к лидеру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укрепляют открытые решения, последовательность и готовность отвечать за обещания. Оно быстро снижается, если власть действует непрозрачно, нарушает нормы или демонстрирует неэффективность.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устойчивости государства важны не только формальные полномочия, но и общественное согласие. Без него политические решения вызывают сопротивление, а сама система становится уязвимой к кризисам.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поддержку политического лидера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обществознанию; условная сравнительная оценка факторов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поддержка складывается из повседневно ощутимых результатов и символического образа лидера в публичном пространстве.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улучшения в жизни граждан и убедительнее медиапредставление, тем устойчивее политическая поддержка.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91004"/>
            <a:ext cx="277500" cy="246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медиа меняют восприятие элит и лидеров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дня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социальные сети выделяют одни темы и отодвигают другие, поэтому общество чаще обсуждает именно те проблемы, которые становятся заметными в информационном потоке.
</a:t>
            </a:r>
            <a:endParaRPr lang="en-US" sz="970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новостей влияет не только на знания, но и на чувства: доверие, тревогу, раздражение или поддержку. Из-за этого образ политика нередко воспринимается через эмоции, а не только через факты.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Подотчётность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открытость позволяет обществу быстрее замечать ошибки, нарушения и несоответствие обещаний реальным действиям. Это усиливает контроль, но повышает риск репутационных потерь.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Имидж как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обществе публичный образ становится самостоятельным источником влияния. Убедительная подача, узнаваемость и последовательный стиль общения помогают элите и лидеру сохранять поддержку.
</a:t>
            </a:r>
            <a:endParaRPr lang="en-US" sz="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требует участия граждан в выборе власти, но управление сложным государством невозможно без профессиональной элиты, способной принимать быстрые и компетентные решения.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Элитаризм и демократия: где проходит граница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конкуренция, свободные выборы и разделение властей не устраняют элиту, а делают её более открытой, сменяемой и зависимой от общества.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тогда, когда элита замыкается на себе, перестаёт обновляться и начинает использовать власть прежде всего для защиты собственных интересов.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 и независимые институты помогают удерживать баланс: элита сохраняет управляемость, а граждане — реальное влияние на курс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элита и граждане: различия в роли и ответственности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элита и граждане выполняют разные, но взаимодополняющие функции в политической системе.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 принимает решения, а граждане задают им общественный мандат. Система работает только тогда, когда обе стороны взаимодействуют и взаимно ограничивают друг друга.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обществознания; обобщение ролей участников политического процесса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 кризисе: когда время решает всё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или внутреннего кризиса лидер оказывается в ситуации, где промедление опаснее ошибки. В центре внимания — быстрое распределение ресурсов, сохранение управляемости и способность удержать союзников рядом. Именно в такие моменты особенно заметны воля, выдержка и личная ответственность.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на фоне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или политический конфликт вынуждают лидера действовать одновременно как переговорщик и организатор. На исторической фотографии такого периода обычно видны собранность, напряжение и масштаб задачи: за одним решением может стоять судьба целого общества.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политического лидера
</a:t>
            </a:r>
            <a:endParaRPr lang="en-US" sz="188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оценки на основе происхождения, опоры, решений и общественной оценки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факторов успешности политического лидерства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лидерства; условное сравнение факторов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устойчивое лидерство опирается не на один яркий талант, а на согласованную работу нескольких качеств и ресурсов.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ключевой фактор слаб, общая эффективность снижается. Наиболее устойчивым оказывается лидер, у которого качества подкреплены институтами и коммуникацией.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начинается с решений, но держится на доверии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элита задаёт направление управления, а лидер придаёт ему публичную силу и смысл. Устойчивость системы зависит от обновления, легитимности, ответственности и контроля со стороны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2026-05-25T14:15:34Z</dcterms:created>
  <dcterms:modified xsi:type="dcterms:W3CDTF">2026-05-25T14:15:34Z</dcterms:modified>
</cp:coreProperties>
</file>