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глаголов по числам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глагол показывает одно действие или несколько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глагола помогает строить грамотные предложения и точно согласовывать сказуемое с подлежащим. Особенно заметно оно в настоящем, будущем и прошедшем времени, когда форма слова меняется вместе с количеством действующих лиц.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число глагола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число глагола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7365" y="1249521"/>
            <a:ext cx="38631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 показывает, что действие выполняет один предмет, человек или животное. В предложениях ученик пишет, дерево растет, птица летит глагол связан с одним действующим лицом.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18167" y="1249521"/>
            <a:ext cx="38631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употребляется, когда действие совершают несколько лиц или предметов. В примерах ученики пишут, деревья растут, птицы летят форма глагола показывает уже не одного, а многих участников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глагола по числам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глагол читать в настоящем времени при переходе от единственного числа к множественному.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 остается общей, а окончание помогает различать число и лицо.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форма глагола «читать» в настоящем времени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 глагола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у доски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стоит один ученик и отвечает на вопрос учителя. Его действие передается формой отвечает, потому что речь идет об одном лице. Такой пример легко представить в коротком описании.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в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ветке сидит кот и спокойно спит. Здесь глагол спит стоит в единственном числе, потому что действие выполняет одно животное. Один предмет на иллюстрации сразу помогает заметить форму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глагола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611375" y="179881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участников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употребляется, когда действие выполняют два или больше человека, животных или предметов. В предложении ученики отвечают глагол показывает общую работу целой группы.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11375" y="305223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множественного числа особенно удобны, когда важно показать совместность. В примерах коты спят и звонки прозвенели видно, что действие относится сразу к нескольким объектам.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окончания глаголов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окончания различают не только число, но и форму времени.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настоящем времени число выражается личными окончаниями, а в прошедшем — формами на -л и -ли.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формы русского глагола: настоящее и прошедшее время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856" y="1597175"/>
            <a:ext cx="163538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813" y="2853099"/>
            <a:ext cx="233625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 лицо глагола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и 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настоящем и будущем времени число часто связано с лицом: я пишу — мы пишем. По форме глагола сразу видно, кто действует и один ли это человек.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 и 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ты читаешь и вы читаете показывают, как глагол меняется при обращении к одному человеку или к нескольким. Число помогает точнее выразить адресата речи.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прошедшем времени лицо не выражается, но число сохраняется: он говорил — они говорили. Поэтому здесь особенно важно смотреть на форму глагола и подлежащее.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число глагола в предложении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порядку грамматического разбора предложения.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глагола в прошедшем времени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75" y="2257342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прошедшем времени глаголы в единственном числе обычно оканчиваются на -л: читал, читала, читало. Такая форма показывает и число, и род, если речь идет об одном предмете или лице.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3406535" y="2257288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в прошедшем времени употребляется окончание -ли: читали, писали, строили. Оно не различает род, но ясно указывает, что действие совершали несколько лиц или предметов.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6399887" y="2260163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родом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единственном числе прошедшего времени род помогает уточнить форму глагола: он читал, она читала, оно читало. Это отличает прошедшее время от настоящего и будущего, где род не выражается.
</a:t>
            </a:r>
            <a:endParaRPr lang="en-US" sz="11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глагола в разных временах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число сохраняется в разных временах и по-разному выражается в формах глагола.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не исчезает ни в одном времени, но выражается через окончание, вспомогательное слово или форму на -л.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учебных форм глагола «играть» в русском языке.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глагола с подлежащим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2405150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обычно согласуется с подлежащим по числу: если предмет один, форма тоже стоит в единственном числе; если предметов несколько, выбирается множественное число.
</a:t>
            </a:r>
            <a:endParaRPr lang="en-US" sz="1332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563300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согласование делает предложение точным и понятным на слух и на письме. Если число выбрано неверно, смысл фразы становится неясным и грамматическая связь нарушается.
</a:t>
            </a:r>
            <a:endParaRPr lang="en-US" sz="13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выборе числа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сказуемого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возникает, когда к подлежащему с одним числом подбирают глагол другого числа: ученик пишут, ребята отвечает, дерево растут. Такие формы звучат неправильно.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подлежащему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исправить ошибку, нужно посмотреть, кто выполняет действие, и определить число подлежащего. Тогда правильные варианты будут: ученик пишет, ребята отвечают, дерево растет.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сравнить ошибку и норму рядом, сразу видно, что глагол зависит от подлежащего. Именно это помогает быстро находить неточности в упражнениях и собственных работах.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 множественное число на примерах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сопоставлены формы одного и того же действия в двух числах.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равны по количеству примеров: число меняет форму глагола, но не само действие.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примеры: читает, пишет, бежит; читают, пишут, бегут.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которая не показывает число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745605"/>
            <a:ext cx="3423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Неопределенная форма называет действие без указания на лицо и число: читать, писать, решать. Она отвечает на вопросы что делать? что сделать?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131975" y="1745605"/>
            <a:ext cx="3423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форма считается начальной и помещается в словари. По ней удобно узнавать глагол, но определить единственное или множественное число в ней нельзя.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731" y="1835949"/>
            <a:ext cx="210788" cy="24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6513" y="1835949"/>
            <a:ext cx="240900" cy="24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3406" y="1835949"/>
            <a:ext cx="210788" cy="24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подобрать правильную форму глагола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4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о ком или о чем говорится в предложении. Это помогает понять, кто выполняет действие и какой глагольной форме нужно согласоваться с подлежащим.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4963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устанавливают, один предмет назван или несколько. От этого зависит выбор формы: дождь идет, но дожди идут; ученик решает, но ученики решают.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96800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формы читают предложение целиком и проверяют согласование. Такой шаг помогает заметить ошибку заранее и сделать фразу грамотной, точной и естественной.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217707"/>
            <a:ext cx="4867800" cy="99503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на примерах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формы глагола в единственном и множественном числе и обратите внимание на окончания.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форма глагола меняется вместе с числом подлежащего, а значение действия остается тем же.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закрепления темы «Число глагола».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формы глагола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проверить согласование подлежащего и сказуемого в 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глагола в речи и на письме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792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правильное число глагола помогает говорить ясно и без ошибок. Слушателю легче понять мысль, когда форма сказуемого точно совпадает с подлежащим.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006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изложениях, сочинениях и упражнениях выбор числа особенно заметен. Неверная форма сразу снижает грамотность текста, поэтому правило важно применять при каждом предложении.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22198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тренирует внимательность к связи слов в предложении. Когда ученик уверенно определяет число, ему легче строить точные и аккуратные высказывания.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число глагола помогает говорить точно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изменяется по числам, чтобы точно соотноситься с подлежащим. Если правильно выбирать форму, речь становится грамотной, понятной и убедительной как в устных ответах, так и в письменных работах.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2026-05-28T18:48:59Z</dcterms:created>
  <dcterms:modified xsi:type="dcterms:W3CDTF">2026-05-28T18:48:59Z</dcterms:modified>
</cp:coreProperties>
</file>