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Рим: от маленького города до великой державы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Рима от поселения на Тибре до империи изменил историю Европы.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 на Тибре, связь с Италией и умение перенимать полезные идеи у соседей помогли Риму быстро укрепиться и подчинить другие земли.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Рим сильным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 основании Рима и первые века города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Ромул и Рем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преданию, город основали братья Ромул и Рем в 753 году до н. э. Эта легенда объясняла древним римлянам их происхождение и особую судьбу.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и плебеи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 обществе выделились патриции, плебеи и рабы. Эти группы отличались правами, обязанностями и положением, что стало основой многих будущих конфликтов в Риме.
</a:t>
            </a:r>
            <a:endParaRPr lang="en-US" sz="911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холмов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вырос на семи холмах у реки Тибр. Такое положение помогало защищать поселение и одновременно связывало его с дорогами, торговлей и соседними племенами.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царей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ранний период Римом управляли цари. Они руководили войском, жреческими обрядами и решали важные дела вместе с советом знатных родов, влиявших на жизнь города.
</a:t>
            </a:r>
            <a:endParaRPr lang="en-US" sz="969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поселение со временем превращалось в настоящий город. Укрепления, дома, святилища и площади появлялись рядом с прежними жилищами, меняя облик Рима.
</a:t>
            </a:r>
            <a:endParaRPr lang="en-US" sz="9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царской власти к новому устройству государства в 509 году до н. э.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стал республикой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жёстко разделено, а доступ к власти и свободе зависел от происхождения и статуса.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Рима: социальная структура римского общества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римского общества и их роль в жизни государства.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Древнего Рима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форум — главная площадь города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суд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площади проходили споры, судебные разбирательства и объявления законов. Поэтому Форум был не только торговым местом, но и сердцем римской власти.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площади стояли храмы, трибуны, здания для собраний и памятники известным людям. Они подчёркивали важность Форума и величие самого Рима.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Форуме римляне встречались каждый день. Здесь обсуждали новости, назначали собрания, заключали сделки и узнавали решения, которые влияли на весь город.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руины Форума помогают представить, каким оживлённым был древний город. По остаткам зданий легко понять, насколько важной была эта площадь для римлян.
</a:t>
            </a:r>
            <a:endParaRPr lang="en-US" sz="11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историческая последовательность по этапам расширения Римского государства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приносил Риму не только землю, но и города, дороги, налоги и новые обязанности для управления.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постепенным: от Италии к Средиземноморью, что превратило Рим в главную силу региона.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расширял свои владения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 — основа могущества государства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Легионер был хорошо защищён в бою. Щит прикрывал тело, а шлем и доспехи помогали выдерживать удары и сохранять строй даже в самых тяжёлых сражениях.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и шлем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воины использовали мечи, копья и другое оружие, которое подходило для ближнего боя и атаки из строя. Это делало легион особенно опасным для противника.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славилась дисциплиной. Солдаты подчинялись командирам, тренировались каждый день и умели быстро строить лагерь, чтобы быть готовыми к долгому походу.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армия не уходила сразу. Она помогала удерживать земли, защищать дороги и поддерживать власть Рима в новых провинциях.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 контроль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264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первая война Рима с Карфагеном. Соперничество развернулось за контроль над морем, торговыми путями и богатой Сицилией.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и решающие сражения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войне Карфагеном руководил Ганнибал. Его поход через Альпы стал легендарным, но Рим сумел выдержать тяжёлую борьбу и переломить ход войны.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 третьей войне Рим разрушил Карфаген. Это укрепило его власть в западной части Средиземноморья и открыло путь к новым завоеваниям.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войны: борьба с Карфагеном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 для всего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был построен как огромная арена для массовых зрелищ. На его трибунах могли разместиться десятки тысяч зрителей, а сама постройка поражала размерами и продуманной системой входов. Для жителей Рима это было место, где собирался весь город.
</a:t>
            </a:r>
            <a:endParaRPr lang="en-US" sz="896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Бои, охота и гром аплодисментов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устраивали гладиаторские поединки и охоту на диких зверей. Зрители переживали за любимых бойцов, шумели и приветствовали победителей, как на большом спортивном празднике. Колизей показывал, насколько важными для римлян были зрелища и общественные собрания.
</a:t>
            </a:r>
            <a:endParaRPr lang="en-US" sz="896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и римские зрелища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римской архитектуре и инженерии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не только красиво, но и практично: их сооружения служили городу, армии и торговле.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постройки объединяли удобство, прочность и пользу для повседневной жизни. Именно поэтому многие инженерные решения Рима стали образцом для следующих эпох.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римской архитектуры и инженерии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и значение законов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письменные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XII таблиц стали важным шагом: правила записали открыто, чтобы граждане могли их знать. Это уменьшало произвол и делало порядок в обществе понятнее для всех.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выше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правители не могли полностью игнорировать закон. В этом заключалась важная идея римлян: государство должно управляться не только силой, но и общими для всех нормами.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Рима его правовые принципы не исчезли. Позднее они повлияли на законы многих европейских стран и помогли сформировать представление о праве как основе государства.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особенно внимательно относилось к собственности, договорам и обязанностям. Благодаря этому люди понимали, что можно делать с имуществом и какие последствия наступают за нарушение правил.
</a:t>
            </a:r>
            <a:endParaRPr lang="en-US" sz="10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расширения Римского государства; учебные обобщения по античной истории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площади, а последовательность исторических этапов, когда власть Рима расширялась всё дальше от города на Тибре.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постепенным: сначала Италия, затем Средиземноморье и, наконец, крупнейшие владения при Траяне. Наибольший размах империя получила уже в эпоху императоров.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Римской империи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был убит после того, как сосредоточил в своих руках большую власть. Его смерть вызвала новый политический кризис и борьбу за руководство Римом.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Цезаря соперники сражались за власть и влияние. Эти годы показали, что старая республика уже не могла легко управлять огромным государством.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получил титул Августа и стал первым императором. Формально республиканские учреждения сохранились, но реальная власть сосредоточилась у одного правителя.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Pax Romana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Августе начался длительный период относительного мира и порядка. Дороги, города и торговля развивались быстрее, а жизнь в империи стала спокойнее.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Цезарь, Август и переход к империи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римлян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римляне часто жили в инсулах — многоэтажных домах, где комнаты были тесными и не всегда безопасными. Богатые семьи предпочитали просторные виллы с внутренним двором.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учились читать, писать и считать, если семья могла позволить обучение. Образование помогало мальчикам готовиться к службе и работе, а девочкам — вести хозяйство.
</a:t>
            </a:r>
            <a:endParaRPr lang="en-US" sz="91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хлеб, оливковое масло, овощи, фрукты и вино. Простая еда была доступна многим, а у состоятельных людей стол был гораздо разнообразнее.
</a:t>
            </a:r>
            <a:endParaRPr lang="en-US" sz="995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досуг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римляне трудились, торговали и посещали рынки, термы и площади. Городская жизнь была шумной и оживлённой, а встреча знакомых часто становилась частью обычного дня.
</a:t>
            </a:r>
            <a:endParaRPr lang="en-US" sz="8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завоевания Рима превращались в единое культурное пространство через города, дороги, язык и законы.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римской культуры по завоёванным землям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кризису III века Римской империи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затронул сразу армию, хозяйство и управление: проблемы усиливали друг друга и мешали быстро принимать решения.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опасными стали внутренние войны и внешние нападения. Когда добавились экономические трудности, империи стало всё сложнее сохранять порядок.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Римская империя ослабела в III веке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датой падения Западной Римской империи.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датировка падения Западной Римской империи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этом году был свергнут последний западный император Ромул Августул. Событие стало символическим концом античного Рима и началом нового этапа в истории Европы.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11907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Рима в современном мире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повлияло на многие европейские законы. Идеи о собственности, договоре и ответственности до сих пор лежат в основе правовых систем.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Арки, купола и прочные каменные сооружения стали важной частью европейской архитектуры. Римские строители показали, как сочетать красоту и пользу.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в европейских языках имеют латинское происхождение. Латынь стала важным источником научных и культурных терминов, которые используются и сегодня.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продумали планировку городов, улицы и дороги. Позднее этот опыт помогал строить удобные центры торговли, управления и жизни.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история силы и наследия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 вырос из небольшого города в державу, которая изменила ход истории. Его опыт в праве, армии, строительстве и управлении заметен и в современном мире.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2026-06-02T04:33:54Z</dcterms:created>
  <dcterms:modified xsi:type="dcterms:W3CDTF">2026-06-02T04:33:54Z</dcterms:modified>
</cp:coreProperties>
</file>