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функции: что показывает зависимость между величинами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 меняется y при изменении x.
</a:t>
            </a:r>
            <a:endParaRPr lang="en-US" sz="2909" dirty="0"/>
          </a:p>
        </p:txBody>
      </p:sp>
      <p:sp>
        <p:nvSpPr>
          <p:cNvPr id="4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7 классе изучают графики функций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помогают связать формулу, таблицу и рисунок, увидеть рост и спад величин, найти нули функции и понять, где значения запрещены или невозможны в задаче.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функция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x — одно y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задаёт правило, по которому каждому значению x соответствует ровно одно значение y. Именно поэтому зависимость можно описать формулой и затем построить её график.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y = f(x)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y = f(x) означает, что значение y зависит от выбранного x. Меняя аргумент, мы получаем новые значения функции и можем проследить её изменение.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7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курсе часто встречаются функции y = x + 2, y = 2x, y = x2 и y = |x|. У каждой из них свой вид графика и свои особенности.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не 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одному значению x соответствуют два разных значения y, такая зависимость не считается функцией. У функции всегда должно быть только одно правило соответствия.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 точка графика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строят на координатной плоскости. Горизонтальная ось обозначает x, а вертикальная — y, поэтому по ним удобно читать положение любой точки.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записывается как пара чисел (x; y). Первая координата показывает положение по оси x, вторая — по оси y.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 графику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лежит на графике, если её координаты подходят формуле функции. Тогда подставленные значения x и y дают верное равенство.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плоскости можно отметить точки, подписать деления и провести линию графика. Это помогает увидеть зависимость не по одному значению, а целиком.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771297"/>
            <a:ext cx="4750071" cy="22702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графика функции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элементы помогают правильно читать график и не перепутать координаты, значения функции и допустимые значения переменной.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понимания осей, области определения, области значений и масштаба график нельзя точно интерпретировать.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«График функции», алгебра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графики разных функций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функции свой узнаваемый рисунок, поэтому по форме графика часто можно быстро понять, с каким правилом мы имеем дело.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функция, парабола, модуль и обратная пропорциональность различаются формой, симметрией и поведением при x = 0.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«Графики функций», алгебра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графика по таблице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построении графика функции по вычисленным точкам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65125"/>
            <a:ext cx="603375" cy="48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38309"/>
            <a:ext cx="603375" cy="536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509" y="3718345"/>
            <a:ext cx="440958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2734" y="3718345"/>
            <a:ext cx="440958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и ее график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линейной функции y = kx + b всегда является прямой. По нему удобно видеть, как одно изменение x приводит к регулярному изменению y.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 задаёт направление наклона. При k &gt; 0 прямая идёт вверх слева направо, а при k &lt; 0 — вниз слева направо.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 осью y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b показывает, где график пересекает ось y: в точке (0; b). Если b = 0, прямая проходит через начало координат.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описывает ситуацию, где величина меняется по одному и тому же закону. Поэтому её график особенно удобен для сравнения и прогнозирования.
</a:t>
            </a:r>
            <a:endParaRPr lang="en-US" sz="136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Квадратичная функция и парабола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и направление ветвей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 = x2 начинается в точке (0; 0) и образует параболу. У функции y = ax2 направление ветвей зависит от знака a: при a &gt; 0 они идут вверх, а при a &lt; 0 — вниз.
</a:t>
            </a:r>
            <a:endParaRPr lang="en-US" sz="1131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парабола бывает шире или уже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a влияет не только на направление, но и на форму параболы. Чем больше |a|, тем график становится уже; чем меньше |a|, тем он шире и плавнее.
</a:t>
            </a:r>
            <a:endParaRPr lang="en-US" sz="115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модуля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луча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 = |x| состоит из двух лучей, которые сходятся в одной точке. Он образует угол и хорошо показывает, что модуль всегда неотрицателен.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слева и справа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положительных x значение y равно x, а при отрицательных x результат тоже становится положительным. Поэтому числа 3 и −3 дают одинаковый модуль.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76753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и минимум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симметричен относительно оси y и имеет наименьшее значение в точке (0; 0). Это делает его легко узнаваемым на координатной плоскости.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обратная пропорциональность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величин связана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фиксированном значении произведения двух величин рост одной из них приводит к уменьшению другой. Такая зависимость описывается формулой y = k/x.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недопустим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 = 0, деление невозможно, поэтому график в этой точке не существует. Из-за этого на координатной плоскости появляются две отдельные ветви.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x, тем меньше y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|x| значения |y| уменьшаются, и график приближается к осям координат. Это удобно видеть, например, в задачах о времени и скорости.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24" y="1426907"/>
            <a:ext cx="6829976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основных графиков 7 класса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 форму графика и его главные признаки у трёх часто встречающихся функций.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функции есть узнаваемая форма и свои ключевые точки. По ним легче отличать графики и быстро находить важные свойства, включая число корней.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основных графиков алгебры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область определения и область значений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9644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x допустимы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показывает, какие значения аргумента можно подставлять в формулу без ошибки. Она отвечает на вопрос: для каких x функция вообще имеет смысл.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879009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y получаются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значений показывает все возможные результаты вычисления. Она помогает понять, какие значения функция может принимать на графике, а какие невозможны по самой формуле.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0232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y = x²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квадратичной функции можно взять любое число x, поэтому область определения — все числа. Но значения y не бывают отрицательными, значит область значений начинается с нуля.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879009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y = 1/x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обратной пропорциональности нельзя использовать x = 0, потому что деление на ноль не определено. Поэтому на графике есть разрыв, а сама кривая обходится без этой точки.
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 графике видно рост и спад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рисунке удобно сравнить, как ведут себя значения функции на разных участках: они могут только расти, только убывать или менять направление.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спад зависят не только от вида графика, но и от его положения. По характерным участкам легко определить, где функция увеличивается, а где уменьшается.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характерных участков графиков функций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значение функции по графику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нахождении y по заданному x на координатной плоскости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увидеть симметрию на графике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относительно оси y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графиков y = x² и y = |x| левая и правая части совпадают, если мысленно сложить их по оси y. Точки справа и слева от оси находятся на одинаковом расстоянии, а значения функции одинаковы. Поэтому рисунок выглядит уравновешенным и аккуратным.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относительно начала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функций совпадают не стороны, а противоположные точки относительно начала координат. Если f(−x) = −f(x), то каждому положительному x соответствует такое же по модулю отрицательное значение y. Так выглядит, например, график y = x³, проходящий через центр координат.
</a:t>
            </a:r>
            <a:endParaRPr lang="en-US" sz="964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переносить график на плоскости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меняем y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значению функции прибавить число, весь график поднимается вверх. Если число вычесть, график опускается вниз, при этом его форма и наклон не меняются.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по оси x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x на x − a переносит график вправо на a единиц. Замена x на x + a, наоборот, сдвигает его влево на то же расстояние.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сохраняется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меняется только положение линии на координатной плоскости. Это позволяет быстро строить новые графики, опираясь на уже известные рисунки.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задач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полезен для линейной функции, параболы и графика модуля. Достаточно запомнить исходный вид, а затем аккуратно сместить его по нужным координатам.
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положение графика при сдвиге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заметить, что при переносе сохраняются характерные точки и общий вид линии, а изменяются только их координаты.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не превращает одну функцию в другую. Он лишь перемещает уже знакомый график, поэтому полезно помнить исходную форму.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сдвигов графика одной функции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по графику сразу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одному рисунку можно определить сразу несколько свойств функции, если знать, на какие точки и пересечения смотреть.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позволяет быстро прочитать важные сведения без подстановки многих чисел. Особенно полезны пересечения с осями, вершина и разрывы.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графика функции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 — это краткий язык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объединяет формулу, таблицу и рисунок, поэтому помогает быстро увидеть значения, нули, область существования и поведение функции. В 7 классе это основной инструмент для решения задач.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2026-05-29T10:41:17Z</dcterms:created>
  <dcterms:modified xsi:type="dcterms:W3CDTF">2026-05-29T10:41:17Z</dcterms:modified>
</cp:coreProperties>
</file>