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литературе: чувство, ошибка и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меняет героя и открывает правду о человеке.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признание в литературе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признание бывает разным: это и честный рассказ о поступке, и открытое выражение чувств, и уважение к заслугам другого. Обычно оно возникает в момент внутреннего выбора между молчанием и правдой.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ошибки как нравственный поступок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близко к обычным ситуациям: сломанная вещь, нарушенное обещание, обман в игре или на уроке. Литература показывает, что честный разговор помогает начать исправление.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признание ошибки часто становится испытанием характера. Герой может бояться наказания, но всё же выбирает правду, потому что совесть для него важнее страха.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признаёт ошибку, он не прячется за оправданиями и принимает последствия своего поступка. Такой шаг показывает его честность и готовность отвечать за содеянное.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чувств в художественном тексте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долго не решается сказать о дружбе, симпатии или любви. Ему мешают стыд, тревога и страх быть отвергнутым или непонятым.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молчание становится трудным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это через паузы, письмо, неловкий разговор или выражение лица. Особенно важны искренность, напряжение и момент, когда слова наконец произносятся вслух.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передаётся в тексте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которая часто приводит к перелому в сюжете.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происходит признание героя
</a:t>
            </a:r>
            <a:endParaRPr lang="en-US" sz="3203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виды признания работают в тексте и что они меняют в отношениях героев.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признания по-разному раскрывают героя, но всегда усиливают конфликт и меняют отношения между персонажами.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сюжетам для школьного анализа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признания в литературе и их значение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героям трудно признаться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наказания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боится, что после признания последует наказание или резкое осуждение. Поэтому он тянет время, хотя понимает, что скрывать правду становится всё труднее.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делает признание особенно тяжёлым, потому что герой ощущает свою ошибку очень остро. Он переживает не только из-за последствий, но и из-за того, как выглядит в глазах других.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ответа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всегда связано с неизвестностью: как отреагируют близкие, простят ли, поверят ли. Именно ожидание ответа делает момент особенно напряжённым и для героя, и для читателя.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признаться мешает гордость: герою трудно первым сделать шаг навстречу. Он боится потерять лицо и потому предпочитает молчание, даже когда это ухудшает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сильное чувство страха не исчезает сразу: герою часто нужен внутренний толчок, чтобы перейти от сомнений к словам.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двигатель признания — совесть, но поддержка близкого человека тоже заметно помогает сделать честный шаг.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решиться на признание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 учебной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произведениях русской литературы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долго смотрит на лист бумаги и несколько раз начинает сначала. В письме он впервые говорит правду о своём поступке, потому что иначе разговор уже невозможен. Тихая комната, лампа на столе и скомканные черновики подчёркивают, как трудно даётся это решение.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нельзя больше откладывать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человека сидят рядом, но между ними чувствуется напряжение. Один из них наконец решается признаться в обиде и благодарности сразу, и это меняет тон беседы. Сцена строится на паузах, взглядах и осторожных словах, которые звучат особенно убедительно.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долгого молчания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признание звучит не вслух, а как внутренний разговор героя с собой. Он вспоминает поступок, сравнивает его с совестью и понимает, что больше не может жить в самообмане. Такая сцена особенно выразительна рядом с дневником или закрытым окном.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перед самим собой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совесть героя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заставляет героя сравнивать свой поступок с нравственным правилом и видеть, где он поступил неправильно. Без этого внутреннего голоса признание часто не происходит.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слушает совесть, он перестаёт оправдываться и готов назвать факт честно. Это делает его речь более взрослой, спокойной и уважительной к другим.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такой момент важен не только для сюжета, но и для характера. После честного признания герой выглядит нравственно сильнее, даже если ему трудно.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не отменяет вины, но помогает сделать первый шаг к исправлению. Герой уже не прячется от правды и начинает отвечать за свои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тайна превращается в признание и открывает путь к прощению и восстановлению отношений.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сокрытия правды к доверию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семье, школе и дружбе в литературных сюжетах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признание меняет отношения по-разному: в семье оно связано с ответственностью, в школе — с честностью, в дружбе — с восстановлением доверия.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сферах признание помогает снять напряжение, но особенно важно для сохранения уважительных отношений между близкими людьми.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литературных сюжетов для 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герой проявляет благородство, когда замечает не только собственный успех, но и вклад другого человека. Такое признание делает его справедливым и человечным.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жизни это означает умение сказать «спасибо» однокласснику, признать помощь в команде и не присваивать себе чужую заслугу. Так формируется доверие и уважение.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Благодарность, похвала и честное упоминание автора идеи показывают уважение к труду, таланту и помощи. Это особенно заметно в сценах, где победа достигнута общими усилиями.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заслуг другого человека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мгновенное, а постепенное восстановление отношений: одному признанию недостаточно, если за ним не следуют честные поступки.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растёт по мере того, как герой подтверждает слова делом; именно последовательность действий делает признание убедительным.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 признания меняется доверие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литературного сюжета, 7 класс.
</a:t>
            </a:r>
            <a:endParaRPr lang="en-US" sz="11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признание часто подчёркивают крупным планом, тишиной перед словами и письмом в руках героя. Эти детали помогают зрителю почувствовать волнение и напряжение момента.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важны пауза, интонация, взгляд и расстояние между персонажами. Даже один короткий монолог может передать страх, честность и решимость сказать правду.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признание выглядит в кино и на сцене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факта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прямо говорит о поступке или чувстве и не скрывает главное. Он принимает реальность такой, какая она есть, без попытки изменить смысл сказанного.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означает готовность отвечать за свои слова и действия. В литературе это показывает нравственную силу героя, а не его слабость или беспомощность.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речь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признание обычно включает факт, короткое объяснение, извинение и готовность исправить ошибку. Такая речь помогает восстановить уважение и доверие.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Оправдание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Оправдание смещает внимание на обстоятельства, случайность или чужую вину. Такой герой старается уменьшить ответственность, поэтому его позиция звучит менее честно.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оправдание: в чём разница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конкретного факта перейти к извинению и предложению исправления.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честное признание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эти последствия часто развиваются не сразу, а через дальнейшие события, которые либо укрепляют, либо разрушают отношения между героями.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ведёт к снижению внутреннего напряжения, а сокрытие правды усиливает конфликт и делает новый выбор ещё труднее.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признания и сокрытия правды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литературных последствий, 7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короткая честная фраза влияет на ситуацию: она делает речь ясной, помогает начать разговор и уменьшает напряжение.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прямые фразы работают лучше длинных объяснений: они звучат честно и помогают быстрее перейти к обсуждению и исправлению.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формулы для анализа литературных ситуаций, 7 класс.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признанию в тексте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показывает, как герой проходит путь от страха к честности и ответственности. Оно не отменяет ошибку, но даёт шанс исправиться, сохранить достоинство и вернуть доверие.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признания в литературе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2026-05-22T12:10:41Z</dcterms:created>
  <dcterms:modified xsi:type="dcterms:W3CDTF">2026-05-22T12:10:41Z</dcterms:modified>
</cp:coreProperties>
</file>