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Моделируем композицию симфонии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музыка рождается из маленькой идеи.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появилась в XVIII веке и стала одним из главных жанров классической музыки. В ней несколько частей, и каждая открывает новый характер, как главы интересной истории.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Симфония: музыка, которая рассказывает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это главная мелодия, которую легко узнать. Она звучит как музыкальная визитка произведения и помогает слушателю сразу почувствовать его образ.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короткая музыкальная мысль. Из одного маленького мотива композитор может вырастить целую часть, если будет повторять и развивать его по-разному.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лад задают движение и настроение. Ритм помогает музыке шагать вперёд, а лад делает её светлой, серьёзной, радостной или печальной.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музыкальная идея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остаётся узнаваемой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звучать по-разному, но всё равно оставаться знакомой. Слушатель узнаёт её, как любимый рисунок в новой рамке.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её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меняет темп, высоту и громкость. Получается, будто тема переодевается: то шепчет, то шагает, то сияет совсем по-новому.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— много звучаний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звучит спокойнее и мягче. Она даёт слушателю перевести дух и вслушаться в певучую, плавную мелодию.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обычно открывает путь: она бодрая, собранная и сразу привлекает внимание, словно музыкальный старт большого путешествия.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 обычно становится самым ярким моментом. Здесь музыка звучит особенно сильно, будто уверенно приходит к победному финалу.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нередко напоминает танец. В ней появляется движение, лёгкость и немного озорства, как на весёлом празднике.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симфонии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маленького мотива — в большую симфонию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мысль постепенно превращается в законченное произведение.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55701" y="3209900"/>
            <a:ext cx="14137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звучат сильные и почти шёпотом сыгранные места, музыка сразу оживает. Такой перепад помогает услышать, где начинается энергия, а где появляется тишина и ожидание.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заставляет музыку бежать вперёд, а медленный — будто остановиться и прислушаться. Из-за этого одна и та же часть может казаться совсем другой по характеру.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медленно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 радует и бодрит, а задумчивое заставляет вслушаться внимательнее. Контраст чувств делает музыку похожей на живой разговор, в котором есть разные интонации.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 и задумчиво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поднимается вверх или опускается вниз, у неё меняется настроение и окраска. Такие движения помогают теме не стоять на месте и делают её заметнее.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и низко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контраста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Скрипки, альты, виолончели и контрабасы часто начинают главную мелодию. Их звук гибкий и тёплый, поэтому он легко ведёт музыку вперёд. Иногда струнные звучат мягко, а иногда — очень уверенно, как дружная команда, которая точно знает дорогу.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ведут рассказ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гобои, кларнеты и фаготы умеют делать музыку ярче и выразительнее. Они могут прозвучать как светлый луч, как тёплый голос или как смешная музыкальная реплика. Благодаря им оркестр не становится одноцветным.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добавляют краски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Барабан, литавры и тарелки появляются там, где нужно усилить напряжение или выделить кульминацию. Они работают как восклицательные знаки в музыке. После их звучания финал кажется особенно сильным и собранным.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подчёркивают важные моменты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звучит в оркестре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как музыка умеет говорить почти шёпотом и очень уверенно. Смена громкости делает симфонию живой и выразительной.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градации — тихая и громкая — помогают сразу почувствовать настроение музыки.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музыкальной динамики в учебном курсе музыки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похож на шаги музыки. Если шаги ровные и повторяющиеся, тема запоминается легче, а слушателю проще следить за её движением.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паузы делают звучание интереснее. Они работают как маленькие остановки, после которых музыка снова продолжает путь уже с новым вниманием.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ритм может быть спокойным, быстрым или стремительным. От этого одна и та же мелодия звучит то уверенно, то легко, то очень торопливо.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идти вперёд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основная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симфонии слушатель знакомится с темой и её характером. Музыка будто открывает дверь в новый мир и спокойно показывает, о чём будет рассказ.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музыка набирает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тема развивается, становится ярче и напряжённее. Кульминация — это самый сильный момент, а финал приносит ощущение завершённого пути и ясного ответа.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рост, вершина и завершение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важная тема возвращается, её легко узнать даже после нескольких новых эпизодов. Повтор словно говорит слушателю: «Вот она, наша главная мысль».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звучит снова, между частями появляется связь. Симфония становится похожей на историю, где знакомый герой возвращается в нужный момент.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музыку понятнее и помогает удерживать внимание. Ребёнок не теряется, а замечает, как знакомая мелодия меняется и остаётся собой.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 музыку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маленькую симфонию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простой идеи вырастает короткая музыкальная форма для учебного задания.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звучит уверенно и сразу запоминается. Она знакомит слушателя с главным музыкальным образом и задаёт общий характер произведения.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pPr algn="l" indent="0" marL="0">
              <a:lnSpc>
                <a:spcPct val="130039"/>
              </a:lnSpc>
              <a:buNone/>
            </a:pPr>
            <a:r>
              <a:rPr lang="en-US" sz="5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тема может стать мягче и медленнее. В новом темпе она звучит спокойнее, словно рассказывает о мечтах или тихом размышлении.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
</a:t>
            </a:r>
            <a:pPr algn="l" indent="0" marL="0">
              <a:lnSpc>
                <a:spcPct val="130039"/>
              </a:lnSpc>
              <a:buNone/>
            </a:pPr>
            <a:r>
              <a:rPr lang="en-US" sz="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танцевальном движении тема становится более лёгкой и подвижной. Она словно шагает быстрее, но её лицо всё ещё узнаётся.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тема нередко звучит особенно широко и торжественно. Изменения делают её сильнее, а знакомые черты помогают понять, что история завершилась.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путешествует по частям симфонии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звучит светло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словно улыбается, хочется расправить плечи и слушать внимательнее. Светлая тема, быстрый ритм и звонкие инструменты помогают передать радостное настроение. На картинке это могут быть жёлтые и оранжевые краски рядом с нотами.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шепчет тише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симфония становится осторожной и чуть напряжённой. Тихое звучание, короткие фразы и низкие звуки создают ощущение ожидания. В иллюстрации подойдут холодные цвета и маленькие тёмные облачка возле нотной строки.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звучит широко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может стать сильной и уверенной, как герой после долгого пути. Широкая мелодия, громкое звучание и уверенный ритм передают чувство победы. Здесь уместны яркие лучи, флажки и сияющие ноты.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умеет рисовать настроение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55951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простой мелодии, которую легко напеть или прохлопать. Чем короче тема, тем легче заметить её возвращение и изменение.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вторую мысль с другим характером: тише, быстрее или выше. Контраст делает маленькую модель похожей на настоящую симфонию.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Заканчивай музыку ясно и красиво, чтобы было слышно завершение. Тогда в композиции появятся начало, развитие, возвращение и финальная точка.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для учебной модели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музыкальной мысли к звучанию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идея постепенно превращается в небольшую музыкальную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заметить, как появляется главная тема. Она словно здоровается с нами и сразу задаёт настроение всей музыке.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слышно, как тема меняется: становится громче, тише, быстрее или медленнее. Эти перемены помогают музыке не стоять на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уловить разные инструменты. Струнные, духовые и ударные по-разному рассказывают одну и ту же историю, как будто каждый говорит своим голосом.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слышно возвращение важной мысли и завершение пути. Так симфония становится понятной, как рассказ с началом, приключениями и финалом.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симфонии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задаёт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Симфонию удобно представить как путешествие по дорожке. Сначала звучит отправление в путь: появляется тема, и слушатель понимает, куда ведёт музыка.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делают путь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встречаются повороты, подъёмы и новые виды, то есть контрасты и изменения. В конце дорога приводит к яркому финалу, где тема звучит особенно уверенно.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дороге от старта к финалу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симфонии показывает, что музыка растёт из мотива, повторов и контрастов. Одна тема меняется, но не теряется, и из неё вырастает цельная, красивая история.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музыка начинается с маленькой идеи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2026-05-24T21:07:00Z</dcterms:created>
  <dcterms:modified xsi:type="dcterms:W3CDTF">2026-05-24T21:07:00Z</dcterms:modified>
</cp:coreProperties>
</file>