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создал поэзию, в которой личное чувство стало голосом эпохи.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Пушкин. Лирика: свобода, любовь, память
</a:t>
            </a:r>
            <a:endParaRPr lang="en-US" sz="404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литературная эпоха начала XIX 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лирика выросла на пересечении классицизма, романтизма и новых реалистических поисков. Лицей, Петербург, южная ссылка и Михайловское сформировали поэта, чья биография тесно связана с историей страны.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лирического пути Пушкина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1810-е: Лицейская пора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этого времени отмечены дружбой, гражданским воодушевлением и интересом к героическому прошлому России. Пушкин ищет свой голос в атмосфере учебы, товарищества и поэтического соперничества.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1820–1824: Южная ссылка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усиливаются романтические мотивы свободы, одиночества и разочарования. Герой становится более внутренне напряженным, а тема личной независимости приобретает особую остроту.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1824–1826: Михайловское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углубляются философские, любовные и пейзажные мотивы. Поэт внимательнее всматривается во время, судьбу человека и скрытые движения души.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1830-е: Поздняя лирика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становится более сдержанной и мудрой. Центральными становятся память, история, творческое предназначение и мысль о духовном бессмертии.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 и первые шаги поэта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Царскосельский лицей: школа дружбы и слова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лицее Пушкин вошел в мир, где ценились образованность, честь и свободное обсуждение идей. Здесь он быстро стал заметной поэтической фигурой, а ранние стихи звучали как живой отклик на круг общения и атмосферу соревнования.
</a:t>
            </a:r>
            <a:endParaRPr lang="en-US" sz="144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«Воспоминания в Царском Селе» как гражданский жест
</a:t>
            </a:r>
            <a:pPr algn="l" indent="0" marL="0">
              <a:lnSpc>
                <a:spcPct val="90000"/>
              </a:lnSpc>
              <a:buNone/>
            </a:pPr>
            <a:r>
              <a:rPr lang="en-US" sz="14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связывает личную память с историей России и ее героическим прошлым. В нем уже заметно стремление видеть в поэзии не только игру, но и воспитание гражданского чувства.
</a:t>
            </a:r>
            <a:endParaRPr lang="en-US" sz="1441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Лицейские послания и культ товарищества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обращения к друзьям передают уважение к общению, достоинству и единству поколения. В этих текстах чувствуется молодая уверенность, любовь к слову и желание быть услышанным не как ученик, а как поэт.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свободы и гражданского долга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Пушкина свобода — это прежде всего внутреннее достоинство личности и право мыслить независимо, не подчиняясь произволу власти или толпы.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стихотворениях «К Чаадаеву», «Вольность», «Деревня» гражданский пафос соединяется с сочувствием к народу и нравственной требовательностью к самому человеку.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убеждают не лозунгом, а силой искренней интонации: высокая общественная идея выражена ясным, точным и эмоционально сдержанным словом.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Любовное чувство у Пушкина редко изображено как страсть разрушения; чаще оно связано с благородством, благодарностью и уважением к другому человеку.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стихотворениях «Я вас любил...», «На холмах Грузии лежит ночная мгла...», «К***» особенно заметны психологическая точность и удивительная сдержанность интонации.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неразделенная любовь у Пушкина не унижает лирического героя: она очищает его внутренне и делает переживание по-настоящему человечным.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лирика: чувство как духовный опыт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43485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80325"/>
            <a:ext cx="239100" cy="239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54358"/>
            <a:ext cx="239100" cy="212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адресат пушкинской лирики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Лицейское братство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пушкинских посланиях основана на памяти о юности, взаимной поддержке и верности общим идеалам. Она сохраняет значение и тогда, когда жизнь расходится по разным дорогам.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как доверительное 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к Чаадаеву, Языкову, Дельвигу и Пущину звучат как личный разговор. Прямое обращение делает интонацию теплой, живой и особенно убедительной.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 у Пушкина — не только конкретный человек, но и носитель эпохи. Через дружеское послание поэт сохраняет память о поколении, которое искало свободу и честь.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лирики Пушкина по основным мотивам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мотивы часто переплетаются: одно стихотворение может одновременно быть и признанием, и размышлением.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мотивы любви и внутренней свободы; зрелая лирика заметно усиливает темы памяти и творчества.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корпуса программных стихотворений А. С. Пушкина по школьной программе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философских стихах Пушкин размышляет о быстротечности жизни и неизбежности утрат, но избегает отчаяния. Его взгляд на человека остается спокойным и внутренне собранным.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лирика: время, жизнь, память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«Брожу ли я вдоль улиц шумных...», «Элегии» и «Памятнике» личный опыт превращается в общую мысль о судьбе, времени и ценности прожитой жизни.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 поэта не сводится к воспоминанию: она становится формой духовного продолжения жизни и мерой подлинного человеческого значения.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этих стихотворений — не трагический надлом, а зрелое принятие мира, в котором смысл сохраняется через творчество, достоинство и внутреннюю свободу.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лирике: природа как отражение состояния души
</a:t>
            </a:r>
            <a:endParaRPr lang="en-US" sz="2413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внутренняя гармония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Пейзажные строки соединяют наблюдательность и сдержанную эмоциональность. Благодаря этой ясности природа у Пушкина воспринимается как пространство равновесия между человеком и миром.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язык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природа никогда не существует сама по себе: она помогает точнее передать движение мысли и чувства. Осень, зима, дорога или вечерний свет становятся знаками душевного состояния героя.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«Пророке» поэт показан как человек, которому открыт высший смысл слова: его дар не сводится к мастерству, а требует духовной ответственности и внутренней готовности к служению.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«Поэт» Пушкин противопоставляет вдохновение и бытовую суету, показывая, что подлинное творчество возможно лишь при верности призванию и нравственной независимости.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памятник себе воздвиг нерукотворный...» утверждает бессмертие поэзии: слово переживает автора, сохраняет историческую память и влияет на совесть общества.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поэзия: миссия слова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31520" y="1676050"/>
            <a:ext cx="3866260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стихотворения и их ведущие мотивы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движение от юношеской гражданственности к философской зрелости.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гражданского подъёма к философскому итогу: в зрелой лирике усиливаются темы памяти, времени и предназначения поэта.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лирические стихотворения; хронология по датам создания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выбирает точное и экономное слово: каждая деталь работает на смысл, а не на внешнюю эффектность, поэтому стих звучит ясно и убедительно.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его текстов выстроена гармонично: движение мысли обычно естественно ведёт от чувства или наблюдения к обобщению и внутреннему выводу.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у Пушкина прост и гибок, близок к живой речи, но при этом музыкален; благодаря этому лирика читается легко, сохраняя высокую художественность.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поэтика держится на равновесии формы и содержания: сильная эмоция не разрушает стройность, а ясный образ делает переживание особенно глубоким.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пушкинской лирики
</a:t>
            </a:r>
            <a:endParaRPr lang="en-US" sz="25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смысл в лирике Пушкина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логика лирического текста: от первого впечатления к нравственному и философскому итогу.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312415"/>
            <a:ext cx="387900" cy="31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304015"/>
            <a:ext cx="387900" cy="3103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у Пушкина обозначает не только перемещение, но и внутреннее движение: через разлуку и перемену места герой приходит к более зрелому пониманию себя и своей судьбы.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путь взросления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изгнания связан с ощущением отрыва от привычного мира, но не только с биографией поэта: он помогает показать хрупкость человеческой опоры и ценность духовной свободы.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дома и разлука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69200" y="3837475"/>
            <a:ext cx="7616700" cy="7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и михайловской лирике одиночество становится не пустотой, а пространством самопознания, где особенно ясно слышны память, совесть и голос творчества.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1258375" y="3195925"/>
            <a:ext cx="71274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как условие мысли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дороги, изгнания и одиночества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доминанты лирики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самых личных стихах эмоция у Пушкина остаётся собранной и точной; настроение создаётся через интонацию, ритм и образ, а не через открытый пафос.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спокойствие, грусть и раздумье: именно они формируют узнаваемый пушкинский тон — ясный, уравновешенный и внутренне глубокий.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интерпретация эмоционального строя лирики Пушкина по школьному курсу литературы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современный читатель
</a:t>
            </a:r>
            <a:endParaRPr lang="en-US" sz="3113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современного подростка Пушкин важен тем, что говорит о свободе выбора, достоинстве чувства и честности перед собой без морализаторства и лишней торжественности.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остаются живыми в речи, цитатах и школьном чтении: они помогают увидеть, как богатство языка связано с точностью мысли и культурной памятью.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русскую поэзию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закрепил модель литературного языка, в которой естественность речи сочетается с высокой поэтической точностью; эта норма стала отправной точкой для многих последующих поколений.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Лермонтов, Тютчев, Некрасов, Блок и Ахматова по-разному развивали пушкинский опыт, но сохраняли его главное наследие: ясность, меру и внутреннюю свободу высказывания.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влияние ощущается и в самом понимании поэзии как пространства личной правды, где частное переживание приобретает общенациональное и общечеловеческое значение.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тем особенно прочно удерживают интерес к его лирике у новых поколений.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тематического анализа лирики Пушкина, представленного в данной презентации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тематический круг делает Пушкина одновременно близким и глубоким: школьник находит в его стихах понятные чувства, а взрослый читатель — философскую точность.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Пушкина: язык свободы, чувства и памяти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Пушкинская лирика соединяет личное переживание, нравственную ясность и художественную гармонию. Она учит видеть в слове не только красоту, но и ответственность, поэтому остаётся живой и сегодня.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2026-05-23T12:34:30Z</dcterms:created>
  <dcterms:modified xsi:type="dcterms:W3CDTF">2026-05-23T12:34:30Z</dcterms:modified>
</cp:coreProperties>
</file>