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из Германии и немецкие слова о семье
</a:t>
            </a:r>
            <a:endParaRPr lang="en-US" sz="2245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расскажут о семье, доме, праздниках и добрых немецких словах.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слова, которые легко запомнить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знакомятся с первыми немецкими словами о близких людях: Mutter, Vater, Oma, Opa, Kind, Familie. Они помогают читать подписи к фото и узнавать знакомые детали на семейных снимках.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 немецкой семье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папа, брат и сестра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часто встречаются слова Mutter, Vater, Schwester и Bruder. Они помогают назвать самых близких людей и сразу понять, кто изображён на снимке.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 дедушка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Oma и Opa делают семейную картину ещё теплее. Когда на фото вместе несколько поколений, оно выглядит особенно живым и добрым.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alt и neu показывают, какая фотография старая, а какая новая. Это удобно, когда нужно сравнить чёрно-белый снимок и яркое цветное фото.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klein и groß подходят для описания людей, дома, игрушек или дерева на заднем плане. Они помогают замечать размер предметов без длинных объяснений.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schön помогает сказать, что фотография красивая и приятная. Его легко использовать, когда на снимке улыбки, цветы или праздничная одежда.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немецкие слова для описания фото
</a:t>
            </a:r>
            <a:endParaRPr lang="en-US" sz="24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улица на семейных фото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крыльца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снимке семья стоит у дома, рядом видны дверь, лестница и небольшой велосипед. Такое фото сразу подсказывает слова Haus, Straße и Fahrrad. Оно похоже на обычный день, но выглядит очень уютно.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фотографии дети играют в Garten, а взрослые сидят рядом на скамейке. В кадре могут быть цветы, дерево и мяч. Снимок помогает легко запомнить слова о месте и о спокойной семейной прогулке.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фото заметен Hof: там стоит машина, лежит игрушка или стоит корзина с фруктами. Такие детали делают фотографию похожей на маленький рассказ и помогают детям искать знакомые предметы по-немецки.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3975" y="1500373"/>
            <a:ext cx="54495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немецкой семье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Geburtstag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видны торт, свечи и подарки. Такое фото помогает запомнить слова, связанные с радостью и поздравлениями.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рождественских снимках часто появляются ёлка, украшения и красиво упакованные коробки. Атмосфера получается тёплой и очень домашней.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Ostern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фотографии показывают крашеные яйца, корзинки и весёлые семейные встречи. Это хороший способ выучить праздничные слова без скуки.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семейных фотографиях
</a:t>
            </a:r>
            <a:endParaRPr lang="en-US" sz="222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фото часто держат Schulranzen, книгу, игрушку или велосипед. Эти предметы сразу связывают немецкие слова с жизнью школьника и его обычным днём.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Schule и Spiel особенно легко запоминаются во втором классе. Они подходят к снимкам, где ребёнок идёт в школу, играет или отдыхает с семьёй.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семейные снимки часто чёрно-белые. Раньше цветная печать была редкостью, поэтому фото выглядели спокойнее и строже.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фотографии обычно цветные и яркие. На них легче заметить одежду, игрушки, цветы и другие маленькие детали.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сравнивать слова alt и neu. Так дети понимают, как можно сказать о старом фото и о новом снимке.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фото иногда кажется тихим и торжественным. А цветное — более живым, будто семья только что сказала: «Улыбнитесь!»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и чёрно-белые фотографии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семейная фотография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менялся способ съёмки, можно увидеть историю семейных фото в Германии.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держится рядом на фото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держат взрослых за руку или садятся рядом на диван. Это показывает заботу, а слова zusammen и neben легко запоминаются.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смотрят в камеру и улыбаются, фотография становится особенно приветливой. Слово freundlich хорошо подходит к такому снимку.
</a:t>
            </a:r>
            <a:endParaRPr lang="en-US" sz="971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семейном снимке люди стоят близко друг к другу, чтобы все поместились в кадр. Так фото сразу выглядит тёплым и дружным.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по одежде
</a:t>
            </a:r>
            <a:endParaRPr lang="en-US" sz="2174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семейных фотографиях одежда сразу подсказывает, какой был повод для снимка. Платья, рубашки и жилеты выглядят особенно аккуратно и помогают заметить праздничное настроение.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немецкого языка удобно запомнить слова Kleidung, Kleid и Jacke. Они легко связываются с картинкой, а детям проще описать, что надето на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959" y="4118196"/>
            <a:ext cx="453863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фон фотографии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двор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фоне видны сад или двор, можно представить обычную семейную жизнь рядом с домом. Такие детали помогают назвать место съёмки по-немецки и не теряться в догадках.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заборы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забор или дверь показывают, что фотография сделана возле дома. Эти предметы делают снимок понятнее и помогают детям быстро найти знакомые слова на картинке.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заднем плане стоят велосипед или машина, фото сразу кажется живым и настоящим. Такие вещи подсказывают, чем пользовалась семья в повседневной жизни.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Ёлка, игрушки или коробки с подарками часто говорят о празднике или особом дне. По таким мелочам дети легко угадывают настроение фотографии и запоминают новые слова.
</a:t>
            </a:r>
            <a:endParaRPr lang="en-US" sz="13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семьи и как это видно на фото
</a:t>
            </a:r>
            <a:endParaRPr lang="en-US" sz="2718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фотографии семья стоит у высокого дома, а рядом проходит улица. На заднем плане можно заметить трамвай, фонарь и несколько машин. Всё выглядит быстро и шумно, как настоящий городской день.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за садом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сельском снимке дети играют возле дома, а позади видны деревья и аккуратный сад. Рядом может стоять домашнее животное или велосипед, и тогда фото кажется очень спокойным и тёплым.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праздник — разные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в деревне семьи могут отмечать один и тот же праздник почти одинаково. На столе появляются угощения, рядом стоят родные, а в центре внимания остаются улыбки, подарки и общая радость.
</a:t>
            </a:r>
            <a:endParaRPr lang="en-US" sz="13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фотографирование занимало больше времени, поэтому людям нужно было долго сидеть или стоять неподвижно. Из-за этого лица на снимках часто выглядят очень серьёзно.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фотографии делали в студии или по особому случаю. Человек старался выглядеть достойно и спокойно, будто пришёл на важную встречу.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выражение лица кажется строгим, это не значит, что день был скучным. Наоборот, снимок мог быть сделан в радостный момент, просто тогда не успевали улыбнуться.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старых фото люди не всегда улыбаются
</a:t>
            </a:r>
            <a:endParaRPr lang="en-US" sz="20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поколений одной семьи
</a:t>
            </a:r>
            <a:endParaRPr lang="en-US" sz="2046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фото могут рядом стоять бабушка, дедушка, родители и дети. Такое изображение особенно приятно рассматривать, потому что оно показывает всю семью сразу и делает её похожей на дружную команду.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поколений на снимке помогают увидеть похожие глаза, улыбки и привычки. Для ребёнка это ещё и повод почувствовать: рядом с ним большая семья, которая помнит друг друга и бережёт общие воспоминания.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помогают читать фотографию
</a:t>
            </a:r>
            <a:endParaRPr lang="en-US" sz="2207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фото видны книги или тетради, можно предположить, что в семье ценили учёбу. Такие предметы сразу добавляют снимку историю и делают его ближе школьникам.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мишка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мишка, кукла или машинка делают снимок особенно тёплым. Даже маленькая игрушка помогает увидеть, чем жил ребёнок, и сразу вызывает улыбку.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чашки и блюдца часто говорят о семейном чаепитии или празднике. По ним легко понять, что фотография связана с домашним уютом и общим столом.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машины и велосипеды показывают, как семья передвигалась раньше. Такие детали помогают детям сравнить прошлое и настоящее и заметить, что время всё меняет.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как маленькое окно в прошлое
</a:t>
            </a:r>
            <a:endParaRPr lang="en-US" sz="2557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снимок из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старой фотографии можно увидеть одежду, мебель и привычки семьи. Один взгляд на снимок подсказывает, как люди жили дома и что было для них важным. Даже по маленькой детали, например по шляпе или игрушке, угадывается целая эпоха.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семейный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снимкам видно, как раньше выглядели улицы, детские игры и транспорт. Сначала дети играли во дворе, потом появились велосипеды и новые машины. Так семейные фотографии помогают заметить, как менялась жизнь от поколения к поколению.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снимки часто кладут в альбомы, чтобы они не потерялись и не помялись. Тогда их можно снова рассматривать вместе и вспоминать добрые истории.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хранят фотографии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фотографии хранят в коробках или специальных папках. Это удобно, когда в семье много снимков и каждый хочется сохранить аккуратно, как маленькое сокровище.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фото нередко пишут имя, год и место съёмки. Такие подписи помогают не перепутать людей и делают старые снимки понятными даже через много лет.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фотографией есть короткая заметка, память становится надёжнее. Тогда у каждого снимка есть не только изображение, но и собственная маленькая история.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 — значит узнавать больше
</a:t>
            </a:r>
            <a:endParaRPr lang="en-US" sz="2070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на снимке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посмотреть, кто изображён на фотографии и что делают люди. Иногда один взгляд показывает, что это семейный праздник, школьный день или обычная прогулка.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подсказывают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заметить мелочи: дом, цветок, велосипед, игрушку или праздничный стол. Такие детали помогают запомнить новые немецкие слова и превращают фотографию в маленькую загадку.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из Германии: слова, память и добрые истории
</a:t>
            </a:r>
            <a:endParaRPr lang="en-US" sz="1985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из Германии помогают детям учить немецкие слова и внимательнее смотреть на мир. В каждом снимке живут дом, семья и память, а ещё — немного тёплого чуда.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2026-05-25T00:18:32Z</dcterms:created>
  <dcterms:modified xsi:type="dcterms:W3CDTF">2026-05-25T00:18:32Z</dcterms:modified>
</cp:coreProperties>
</file>