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Карим: поэт, писатель, гражданин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Карим (Мустай Карим) — голос совести и памяти о войне, человек о человеке и о выборе.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Карим жил в 1919–2005 годах в период больших перемен: коллективизация, Великая Отечественная война, восстановление страны, рост национальных литератур СССР. Писатель творил на башкирском и русском языках — его книги вошли в школьное чтение.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контекст эпохи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Башкирии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Кляшево: жизнь, где слышна 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Карим родился в 1919 году в деревне Кляшево Башкирской АССР. В крестьянской семье он рос среди народных обычаев, песен и рассказов старших. Эти детали помогли ему позже писать так, будто перед глазами снова стоит родной дом.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труд как первая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 давала будущему поэту ежедневные наблюдения: как меняется небо, как работают люди, как устроен быт. Ранние впечатления о природе и труде стали основой многих образов в стихах и прозе. Он умел видеть в простом большое и важное.
</a:t>
            </a:r>
            <a:endParaRPr lang="en-US" sz="160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память и устные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Карим учился понимать мир через близких людей и их рассказы. Устные истории, интонации разговорной речи и уважение к семье постепенно превращались в художественную манеру. Позже это помогло ему говорить о чувствах ясно и по-человечески, без лишних слов.
</a:t>
            </a:r>
            <a:endParaRPr lang="en-US" sz="16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и творчества М. Карима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биографии и литературного становления (1919–2005)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721555"/>
            <a:ext cx="7101300" cy="34148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награды и 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Выдержки из биографических сведений о важнейших признаниях М. Карима.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Признания показывают, что литературный путь Карима связывали и с исторической памятью, и с вкладом в культуру Башкортостана.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справочники, энциклопедии, школьные издания о М. Кариме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ежедневное испытание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Карим видел войну не как красивый подвиг, а как тяжёлую работу и проверку человека. В текстах чувствуется страх, усталость и необходимость держаться вместе.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судьбах солдат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военная лирика и проза обращают внимание на отдельного человека. Через детали жизни на войне раскрываются надежда, верность Родине и ответственность за других, а не только общие лозунги.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и взаимная поддержка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важна связь между людьми: умение помогать, делить тяжесть и оставаться человеком. Товарищество становится нравственным выбором, который помогает выстоять.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надежда рядом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Карим показывает, как внутренние чувства могут сосуществовать: страшно — но надо надеяться; больно — но нельзя предать доверие. Именно этот баланс делает военную тему понятной школьникам.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в стихах и прозе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поэтического мира — Родина и память о войне. Другие темы поддерживают общий смысл: как жить честно и по совести в любых обстоятельствах.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нравственно-исторических тем: Карим чаще возвращает читателя к вопросам долга, памяти и внутреннего достоинства.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по текстам и школьным материалам; значения — условные доли для визуализации.
</a:t>
            </a:r>
            <a:endParaRPr lang="en-US" sz="105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М. Карима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М. Карима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«Долгое-долгое детство»: взросление через родные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«Долгое-долгое детство» рассказывает о том, как ребёнок учится понимать мир через семью и события вокруг. В повествовании много тёплых деталей, а трудные моменты помогают заметить силу внутреннего взросления. Судьба ребёнка связана с историей поколения.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ночь лунного затмения»: разговор о выборе и достоинстве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«В ночь лунного затмения» помещает героев в ситуацию, где нужно думать не только о себе. Сюжет строится на столкновении характеров и на том, как поступок отражает нравственную позицию. Для урока особенно важна ясность человеческих мотивов.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«Европа — Азия»: народ и времена в одном взгляде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«Европа — Азия» объединяет размышления о жизни народа и о внутренней прочности человека. В ней звучит идея связи историй и культур, а также стремление не терять себя в сложные годы. Личный взгляд помогает увидеть масштаб времени без лишней абстракции.
</a:t>
            </a:r>
            <a:endParaRPr lang="en-US" sz="10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Карима сталкиваются с выбором: личная выгода или совесть. Писатель заставляет читателя думать о том, что важнее — удобство сейчас или ответственность перед людьми и собой.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ценятся честность и доброта. Эти качества проявляются не только в словах, но и в поступках, когда человеку приходится сохранять уважение и не отступать от принципов.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 и уважение к старшим становятся нравственным ориентиром. Через такие отношения писатель показывает, что достоинство рождается в повседневности — там, где проверяются характер и честность.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человека в произведениях измеряется не богатством и не властью. Карим подчёркивает: внутренний стержень помогает выдержать трудности и отвечает за последствия решений, даже когда страшно.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произведениях М. Карима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725850"/>
            <a:ext cx="6463500" cy="25378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и то, как разные жанры помогали раскрывать его темы.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показывает: Карим умел говорить о главном и стихом, и прозой, и театром — поэтому его творчество легко обсуждать на разных этапах школьной программы.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сочинений и литературные энциклопедии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М. Карим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М. Карима прост и точен: он выбирает понятные слова, но умеет делать их выразительными. Поэтому школьникам легче войти в текст и почувствовать настроение произведения.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и прозе часто появляются народные образы, живые диалоги и сравнения с природой. Слышатся интонации устной речи, а бытовые детали добавляют правды и тепла.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манера создаёт ощущение близости к реальной жизни: читатель видит обычного человека со своими переживаниями. В результате нравственные идеи воспринимаются не отвлечённо, а через судьбу героев.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тема: от жизни к нравственному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память народа → наблюдение за людьми и природой → художественный образ → нравственный вывод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Карим и Башкортостан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писателя Башкортостан звучит не только как место, но и как чувство: родная природа, земля, повседневная культура помогают понять, что дом формирует характер и память человека.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традиции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Карим сохраняет особенности быта и народного мировосприятия, вводит мотивы уважения к старшим, к труду и к духовному наследию. Это укрепляет культурную связь поколений.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Общечеловеческие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каждому темы — любовь, совесть, семья, верность, память — позволяют читать Карима не только дома, но и за пределами региона. Его герои узнаваемы по поступкам.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культуры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символ башкирской литературы, М. Карим соединяет местные корни с общей литературной традицией. Его книги помогают школьникам знакомиться с культурой через литературу, а не лозунги.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на диаграмме показывают, как творчество последовательно менялось: от ранних шагов к крупным формам, а затем — к масштабному общественному признанию.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биографии выглядит как путь роста: личные впечатления постепенно превращались в историю целого поколения, а темы памяти и ответственности становились всё более слышимыми.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биографии по школьным и справочным материалам о М. Кариме (даты указаны по общепринятой хронологии).
</a:t>
            </a:r>
            <a:endParaRPr lang="en-US" sz="91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память о М. Кариме поддерживают музеи, памятники, школьные программы и библиотеки. Произведения продолжают обсуждать на уроках, потому что они показывают войну, детство и достоинство человека без лишнего пафоса.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звучит и в театральных постановках: пьесы помогают увидеть в тексте живые характеры. Так Карим остаётся частью культурной памяти Башкортостана и знакомит школьников с национальной литературой.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716334"/>
            <a:ext cx="7101300" cy="34253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 уроках по М. Кариму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произведения с биографией, историей и нравственными темами, а также понять, как жанры и язык работают вместе.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Карим рассматривается как писатель, у которого личная судьба героя всегда связана с общими нравственными вопросами и исторической памятью.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4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и материалы о М. Кариме (справочники, энциклопедии).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35470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13150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М. Карима читают школьники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отношения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помогают говорить о дружбе и поддержке: герои учатся понимать друг друга, не предавать и не замыкаться в собственных интересах. Это близко подросткам в 7 классе.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ответственность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текстов — семья: забота о близких, уважение к старшим, умение отвечать за сказанное и сделанное. Такие вопросы легко соотносятся с школьной жизнью.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честность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Карим показывает смелость не как громкий поступок, а как внутреннюю выдержку и честность. Герои выбирают совесть даже тогда, когда проще было бы поступить иначе.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переживания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у Карима раскрываются через понятные чувства: тревогу, надежду, горечь утраты и тепло товарищества. Поэтому читать его интересно и эмоционально понятно.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родной культуре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литературу школьники знакомятся с культурой Башкортостана и учатся видеть в ней общечеловеческие смыслы. Это помогает расширить кругозор без сложных теоретических выводов.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его произведений, честность, память и мужество чаще всего становятся опорой сюжета: через них герои оценивают свои поступки и делают трудный выбор.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нравственный центр творчества: писатель последовательно возвращает читателя к идее достоинства, где личная сила измеряется ответственностью за других.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тематический анализ произведений М. Карима, основанный на заявленных ключевых ценностях (любовь к Родине, честность, память, доброта, труд, уважение к семье, мужество).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звучат сильнее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Карима стало важной частью башкирской и российской культуры XX века. Его читают как поэта совести и человеческого достоинства, потому что темы остаются актуальными для новых поколений.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М. Карима — создание текстов, где национальная жизнь и история Башкортостана соединены с общечеловеческими ценностями: памятью, совестью и уважением к человеку.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доказал, что литература может быть доступной по языку, но глубокой по смыслу. Его произведения помогают думать о поступке, а не просто запоминать факты.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М. Карима в литературу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писатель, который стал голосом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Карим соединил в творчестве личную судьбу, историю страны и культуру Башкортостана. Его книги о войне, детстве, семье и нравственном выборе продолжают помогать школьникам понимать ответственность перед другими.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2026-05-15T07:39:52Z</dcterms:created>
  <dcterms:modified xsi:type="dcterms:W3CDTF">2026-05-15T07:39:52Z</dcterms:modified>
</cp:coreProperties>
</file>