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23. Е. Пермяк «Пичугин мост»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делает большое доброе дело для всей деревни.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Пермяк — писатель о труде и добрых делах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Пермяк писал простые и мудрые рассказы о детях, труде и заботе о людях. Его произведения легко читать, а главная мысль в них всегда ясна даже первоклассникам.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25" y="3241125"/>
            <a:ext cx="439200" cy="3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750" y="3241125"/>
            <a:ext cx="439200" cy="3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7338" y="3260645"/>
            <a:ext cx="439200" cy="35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32262" y="1456900"/>
            <a:ext cx="273750" cy="43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5125" y="1480700"/>
            <a:ext cx="439200" cy="390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история
</a:t>
            </a:r>
            <a:endParaRPr lang="en-US" sz="31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происходят в небольшой деревне, где люди знают друг друга и каждый день встречаются на одной и той же дороге.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нужен не для красоты, а для удобства. Он помогает людям переходить быстрее, спокойнее и безопаснее.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Нужный мост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Жителям приходится ходить в школу, в магазин, в гости и просто по деревенским делам, поэтому дорога важна для всех.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дела
</a:t>
            </a:r>
            <a:endParaRPr lang="en-US" sz="1300" dirty="0"/>
          </a:p>
        </p:txBody>
      </p:sp>
      <p:sp>
        <p:nvSpPr>
          <p:cNvPr id="21" name="Text 8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переправы нет, путь становится длиннее и тяжелее. Из-за этого даже обычная прогулка превращается в маленькое испытание.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путь
</a:t>
            </a:r>
            <a:endParaRPr lang="en-US" sz="1300" dirty="0"/>
          </a:p>
        </p:txBody>
      </p:sp>
      <p:sp>
        <p:nvSpPr>
          <p:cNvPr id="23" name="Text 10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воду нужно переходить по привычному пути, и без моста это неудобно, особенно когда спешишь по своим делам.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Переправа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Пичугин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Пичугин — самый обычный мальчик, но он умеет замечать, что людям трудно. Его доброта проявляется не в словах, а в готовности помочь делом.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поступке видно настоящее взрослое качество — ответственность. Мальчик понимает: если рядом кому-то тяжело, можно и нужно сделать жизнь легче.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скромный и внимательный. Пичугин не любит шумной похвалы, зато умеет трудиться аккуратно и терпеливо, даже если дело непростое.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Пичугина появляется мысль о мосте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Пичугин видит, как жителям трудно переходить через воду. Он замечает не пустяк, а настоящую бытовую проблему.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наблюдения приходит действие. Пичугин берётся за труд, потому что хочет, чтобы в деревне стало легче жить и ходить.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работы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думает о людях и понимает: удобная переправа нужна всем. Так простая мысль превращается в полезное дело.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помочь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Пичугин делает доброе дело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Пичугин не ограничивается сочувствием. Он понимает: если хочешь помочь, нужно не ждать, а сразу браться за дело своими руками.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работает внимательно и аккуратно, чтобы переправа получилась прочной. Для полезного дела важны не только сила, но и старание.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не сдаётся, если работа идёт медленно. Настойчивость помогает довести начатое до конца, даже когда путь к цели нелёгкий.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его поступке — желание принести пользу людям. Пичугин думает не о себе, а о тех, кому нужен мост каждый день.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как символ в рассказе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в рассказе соединяет берега, а вместе с ними — и людей. Благодаря ему путь становится короче, безопаснее и удобнее для всей деревни.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которая соединяет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мост напоминает, что добро — это не только хорошие слова. Настоящая забота заметна в полезном деле, которое помогает многим каждый день.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Добро, которое видно в деле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реагируют жители деревни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людям может казаться удивительным, что такое важное дело начал один мальчик. Но они видят: Пичугин трудится не зря.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понимают, что добрые дела нужно замечать и уважать. Благодарность приходит к тому, кто сделал жизнь других легче и спокойнее.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мост готов или почти готов, становится ясно, что его работа нужна всем. Польза лучше любых громких слов убеждает в ценности поступка.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5691" y="3217325"/>
            <a:ext cx="424313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447" y="1518270"/>
            <a:ext cx="439200" cy="351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раскрываются в герое
</a:t>
            </a:r>
            <a:endParaRPr lang="en-US" sz="31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не откладывает хорошую мысль на потом. Он быстро переходит от наблюдения к делу и уверенно идёт к цели.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Решительность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Пичугин не хвастается и не ждёт награды. Он просто делает то, что считает нужным, и остаётся спокойным и простым.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Скромность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Пичугин думает о тех, кому тяжело ходить через воду. Его поступок помогает не одному человеку, а всей деревне.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людях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боится работы и понимает, что полезное дело требует сил, времени и терпения. Труд для него — не наказание, а помощь.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один вывод помогает первоклассникам запомнить рассказ и понять, зачем Пичугин строил мост.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 — доброе дело важнее слов и остаётся в памяти надолго.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Пермяк «Пичугин мост»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дело начинается с внимания к другому человеку: Пичугин замечает, что людям трудно, и не проходит мимо их беды.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герой может совершить большое дело, если трудится старательно, не ленится и доводит начатое до конца.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в рассказе становится знаком настоящей помощи: он нужен не одному человеку, а всей деревне, каждый день и без лишних слов.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Пермяк показывает, что труд и доброта делают жизнь лучше, а хороший поступок остаётся в памяти надолго.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доброго поступка Пичугина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обычное наблюдение превращается в полезное дело для всей деревни.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мост запомнили надолго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1577343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Жителям каждый день нужно было переходить через воду, и это было неудобно. Мост сразу стал нужным всем, потому что облегчал дорогу в школу, в магазин и по делам.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577343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374968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моста не исчезла, поэтому запомнился и сам поступок. Хорошее дело оказалось важнее слов и стало примером настоящей помощи.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374968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Осталось в памяти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477139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Пичугин сделал полезное дело своими руками, без шума и хвастовства. Люди увидели не просто постройку, а заботу о всей деревне.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477139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рассказу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хорошо показать Пичугина у деревянного моста: рядом тихая вода, берега и дорожка, по которой жители спокойно идут на другой берег.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добавить детали деревенской жизни: аккуратные доски, зелёные берега, людей с улыбками. Такая иллюстрация сразу передаёт, как одно доброе дело делает путь легче.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 поступках героя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Пичугин сам замечает, что людям трудно, и не ждёт подсказок. Он действует по совести и сразу берётся за полезное дело.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остаётся скромным. Он не просит похвалы, а радуется тому, что жителям стало удобнее и безопаснее переходить через воду.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работает настойчиво, потому что понимает: хороший результат не появляется сам. Для моста нужны терпение, старание и аккуратность.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 первоклассников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замечать, когда рядом кому-то нужна помощь, и не делать вид, что это не твоя забота. Добро начинается с внимательного взгляда.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что труд не пугает, если цель хорошая. Даже сложное дело становится посильным, когда работаешь терпеливо и аккуратно.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напоминает: возраст не мешает быть полезным. Маленький человек тоже может сделать большое и нужное дело.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понять, что доброта и труд идут рядом. Вместе они делают жизнь людей удобнее, светлее и дружелюбнее.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поступок и обычный поступок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2546400"/>
            <a:ext cx="2438400" cy="14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может помочь лишь ненадолго, и такой поступок быстро забывается. Он полезен, но редко меняет жизнь многих людей.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1999323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дело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2546400"/>
            <a:ext cx="2438400" cy="14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польза остаётся на годы, люди помнят не только мост, но и того, кто его сделал. Так добро превращается в добрую память.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999323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поступке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546400"/>
            <a:ext cx="2438400" cy="14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Пичугин строит мост не для себя, а для всех жителей. Его работа помогает всей деревне каждый день и становится заметной надолго.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1999323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и полезное дело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25" y="3241125"/>
            <a:ext cx="439200" cy="3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2350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7938" y="3217325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9537" y="1480700"/>
            <a:ext cx="439200" cy="39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5125" y="1500220"/>
            <a:ext cx="439200" cy="35136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рассказа
</a:t>
            </a:r>
            <a:endParaRPr lang="en-US" sz="31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рассказа: он соединяет берега и делает путь жителей короче, удобнее и безопаснее.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заботится о жителях деревни, потому что замечает их трудности и хочет помочь по-настоящему.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рассказе проявляется не в красивых словах, а в нужном и полезном деле, которое видно всем.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
</a:t>
            </a:r>
            <a:endParaRPr lang="en-US" sz="1300" dirty="0"/>
          </a:p>
        </p:txBody>
      </p:sp>
      <p:sp>
        <p:nvSpPr>
          <p:cNvPr id="21" name="Text 8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появляется благодаря старанию, терпению и умению доводить начатое до конца, не откладывая дело в долгий ящик.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
</a:t>
            </a:r>
            <a:endParaRPr lang="en-US" sz="1300" dirty="0"/>
          </a:p>
        </p:txBody>
      </p:sp>
      <p:sp>
        <p:nvSpPr>
          <p:cNvPr id="23" name="Text 10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Пичугин думает о людях и делает то, что действительно облегчает их повседневную жизнь.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к произведению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Пичугин не рассказывает о себе громко и красиво. Он просто делает нужное дело, и люди сразу чувствуют пользу. Поэтому его поступок запоминается лучше любых похвал и объяснений.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видно без лишних слов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долго помнит того, кто сделал её жизнь легче. Мост стоит, люди пользуются им каждый день, и вместе с ним живёт память о добром и трудолюбивом мальчике.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полезном поступке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переправа была неудобной, а потом на берегу появился крепкий мост. Теперь жители идут спокойно, быстрее и увереннее. В этой перемене видно, как одно доброе дело меняет жизнь вокруг.
</a:t>
            </a:r>
            <a:endParaRPr lang="en-US" sz="1152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Мост, который изменил дорогу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89" y="360000"/>
            <a:ext cx="3526523" cy="438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4750" y="360000"/>
            <a:ext cx="4689300" cy="264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 по рассказу Е. Пермяка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«Пичугин мост» учит видеть чужую трудность и превращать заботу в полезное дело. Маленький герой показывает, что добро, труд и скромность делают мир вокруг лучше.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2026-05-24T01:08:42Z</dcterms:created>
  <dcterms:modified xsi:type="dcterms:W3CDTF">2026-05-24T01:08:42Z</dcterms:modified>
</cp:coreProperties>
</file>