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особенности былины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славит богатырей: их сила, честь и верность долгу защищают родную землю.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былина и где она возникла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возникли в древнерусской культуре и долго жили только в устной традиции. Их исполняли сказители — рассказчики, знавшие тексты на память. Особенно много былин записывали в XIX веке на Русском Севере. В 6 классе их изучают как ключевой жанр устного народного творчества.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Эпический характер былины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показывает не чувства одного человека, а важное событие для всей земли или народа. Поэтому в центре — судьба Руси, а не личная история.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развивается вокруг похода, поединка, защиты города или выполнения трудного поручения. Так раскрываются масштаб опасности и ответственность героя.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действует как защитник Руси, князя или народа. Он борется не ради выгоды, и именно это делает повествование торжественным и значительным.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встречаются узнаваемые имена и названия: князь Владимир, Киев, Новгород, русские земли и враги из степи.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точные исторические детали часто передаются условно: время, место и подробности событий могут выглядеть по-старому, обобщённо.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вымысел усиливает образ богатыря: сила, смелость и победы нередко изображаются преувеличенными, чтобы подчеркнуть смысл подвига.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былина передаёт не документальную историю, а народное представление о прошлом и идеалы, которые люди хотели видеть в защитнике.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художественный вымысел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Муромец: сила и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воспринимается как богатырь огромной мощи и выдержки. В образе важны спокойная уверенность и умение долго держаться, пока опасность не будет остановлена.
</a:t>
            </a:r>
            <a:endParaRPr lang="en-US" sz="102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Никитич: храбрость с рассудком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Никитич связывается не только с боевой отвагой, но и с умением действовать разумно. Его решительность часто сочетается с готовностью договориться и выбрать верный путь.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Попович: смекалка и ловкость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Попович в былинах особенно ярко показывает смышленость и гибкость. Он побеждает не только силой: его находчивость помогает выходить из трудных ситуаций.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— главный герой былины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былинный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композиция былины: от начала до финального утверждения победы.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35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формулы и повторы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к герою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«добрый молодец», «славный богатырь» звучат как привычные «имена-ярлыки». Благодаря повтору образ героя становится узнаваемым и торжественным.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зачины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«во стольном городе Киеве» задают место действия. Они помогают слушателю сразу настроиться на былинный мир и удерживают внимание.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действий и строк делают рассказ плавным и напевным. Слушать и запоминать такой текст легче, поэтому формулы стали частью былинного стиля.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Речитативное исполнение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подаёт текст наполовину как речь, наполовину как пение. Интонация становится главным «ключом» смысла.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важнее рифмы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важны не обязательная рифма и не строгий размер, а интонация и движение фразы. Поэтому разные исполнения могут звучать по-разному.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строки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тянется плавно: строки часто бывают протяжёнными, с заметными паузами. Темп задаёт напевность и помогает удерживать слушателя.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былинного стиха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4395" y="1935209"/>
            <a:ext cx="3815835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былины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жанра работают вместе и создают узнаваемый былинный стиль: героический сюжет, устность, напевность и художественные преувеличения.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этих признаков отличает былину от сказки и обычного рассказа: она одновременно торжественная, запоминающаяся и обращённая к общему делу.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литературы, 6 класс.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былинах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сюжетов строится вокруг защиты родной земли: именно здесь звучит главная мысль жанра о подвиге как долге.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«центр притяжения» былин: богатырская защита. Остальные темы работают как испытания и пути к победе.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тем по школьному курсу литературы (6 класс).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Троекратность усиливает напряжение и делает сюжет особенно запоминающимся.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литературы, 6 класс.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часто встречаются гипербола, сравнения, эпитеты, повторы и троекратность. Благодаря этому образ богатыря становится величественным, речь звучит торжественно, а ключевые моменты выделяются особенно ярко.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как «родной дом»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былины обычно разворачивается рядом с Киевом, Новгородом, в степи или на дороге. Нередко фигурируют река, поле боя или путь, по которому богатырь идёт к решающему событию.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показана как общий дом жителей, который нужно беречь и защищать. Поэтому герой действует не ради личной выгоды: его сила превращается в верность родине и защиту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земли в былине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319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1430" y="2082714"/>
            <a:ext cx="517045" cy="45959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былины с другими жанрами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сказки и чуда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могут появляться необычные события и заметные преувеличения, которые делают подвиг ярче. Чудесность не разрушает смысл, а подчёркивает масштаб борьбы за родную землю.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напевной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хранит ощущение музыкальности: исполнение идёт речитативом, а фразы звучат торжественно. За счёт этого текст легко запоминается и воспринимается как единое произведение.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исторической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опирается на узнаваемые названия, князей и города, а также на мотив военных столкновений. Так возникает связь с прошлым, хотя подробности передаются условно и художественно.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жили в устной традиции, поэтому решающими становились память и мастерство сказителя. Один и тот же сюжет мог звучать по-разному у разных рассказчиков — менялась манера, но сохранялись главные образы.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строилось с опорой на интонацию: сказитель выделял важные места, ускорял или замедлял рассказ. Благодаря этому слушатели воспринимали былину как живое повествование, а не как готовый текст.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исполнение сделало жанр подвижным и долговечным: былины долго существовали без письменной фиксации. При этом богатырь, враг, путь, подвиг и победа оставались «каркасом» сюжета.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Сказитель и устное исполнение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былина отличается от сказки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диаграмме показаны разные доминирующие признаки: у былины важнее историческая память и образ защитника, у сказки — вымышленный сюжет и чудесные элементы.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совокупности признаков видно, что жанры похожи устной формой, но ведут к разным целям и по-разному рисуют героя и итог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литературы, 6 класс (сравнение жанров по признакам).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593" y="1935209"/>
            <a:ext cx="588544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различаются чертами характера, но в центре всегда стоит защита родной земли. Каждый образ показывает свой способ быть сильным и полезным людям.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богатырские качества дополняют друг друга: сила, разум и смекалка вместе формируют представление о народном защитнике.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литературы, 6 класс.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былин и их роли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былины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былины торжественный и образный: в нём много устойчивых выражений и обращений к слушателю. Это помогает сразу понять, что речь идёт о значительном событии и подвиге.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встречаются старинные слова и формы, а также уменьшительно-ласкательные обороты. Такие детали создают эффект «древности» и усиливают внимание к героям и их поступкам.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эпитеты помогают нарисовать характер богатыря и его силу. Слова работают как художественные краски: они делают описание величественным, даже когда речь идёт о простых действиях.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напевность поддерживают ощущение ритма и особой интонации. Благодаря этому текст звучит цельно и запоминается лучше, чем обычная разговорная речь.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мужества и верности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дорогу, где богатырю нужно защищать людей и не отступать перед угрозой. Былины напоминают, что смелость всегда связана с ответственностью, а честь — с готовностью действовать ради родной земли. Эти идеи остаются понятными и современному читателю.
</a:t>
            </a:r>
            <a:endParaRPr lang="en-US" sz="920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создают образ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прошлое ощущается не только как информация, но и как настроение: торжественная речь, устойчивые формулы и величественные картины. Благодаря этому школьники легче знакомятся с древнерусской культурой. Так язык жанра помогает почувствовать историческую память народа.
</a:t>
            </a:r>
            <a:endParaRPr lang="en-US" sz="850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как общий разговор о ценностях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вступает в бой, он защищает не только себя и не только князя, а всех жителей земли. Былины учат рассматривать поступки с точки зрения добра, силы и народной правды. Поэтому сегодня они помогают обсуждать ценности, которые объединяют людей.
</a:t>
            </a:r>
            <a:endParaRPr lang="en-US" sz="902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былины важны и сегодня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былину узнаваемой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Былину легко узнать по героическому сюжету: в центре находится большое испытание, исход которого важен для земли и народа. События подаются как борьба добра со злом и как проверка силы характера.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узнаваемости — устное напевное исполнение. Речь подаётся речитативом, а интонация поддерживает «живое звучание» текста. Поэтому слушатель воспринимает былину почти как музыкальное повествование.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 её и устойчивые художественные формулы: повторяющиеся обращения, эпитеты и описания. Дополняют картину гипербола и торжественный стиль, из-за которых жанр не сливается ни с летописью, ни со сказкой.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жанре былины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соединяет народную память о прошлом, художественный вымысел и идеал защитника родной земли. Её узнаваемые особенности — эпический сюжет, богатырский герой, гипербола, повторы и устная напевная форма.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2026-05-15T04:27:06Z</dcterms:created>
  <dcterms:modified xsi:type="dcterms:W3CDTF">2026-05-15T04:27:06Z</dcterms:modified>
</cp:coreProperties>
</file>