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Великой французской революции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изменившая Францию и оказавшая влияние на всю Европу.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 ознаменовалась глубоким кризисом финансов и сельского хозяйства во Франции, обострением социальной напряжённости и распространением просветительских идей, которые подрывали устои абсолютной монархии Людовика XVI.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Великой французской революции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1789 году впервые с 1614 года Людовик XVI созвал Генеральные Штаты — собрание трёх сословий. Это стало важным шагом к политическим переменам во Франции.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Генеральных Штатов после долгого перерыва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народ восстал и взял крепость Бастилия, символ королевской тирании, что положило начало активным революционным действиям и стало национальным праздником.
</a:t>
            </a:r>
            <a:endParaRPr lang="en-US" sz="1086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Бастилии — символ народного протеста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июня представители третьего сословия отказались подчиняться и провозгласили себя Национальным собранием, открывая новую страницу в истории французского самоуправления.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Национального собрания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начала революции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провозгласил свободу личности и равенство всех граждан перед законом, закрепив принципы демократии и правового государства.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стала первым шагом к формированию современных конституций и вдохновила реформы по всей Европе в последующие 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утверждён суверенитет народа, подчеркивая важность участия общества в принятии государственных решений.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 гражданина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ликвидированы феодальные повинности, церковные земли национализированы, что изменило экономическую и социальную структуру страны.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феодальных привилегий и секуляризация
</a:t>
            </a:r>
            <a:endParaRPr lang="en-US" sz="1242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Создано Национальное собрание, ограничена власть монарха, что заложило основы конституционной монархии и расширило права третьего сословия.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новых органов власти и конституция 1791 года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и изменения в политической системе
</a:t>
            </a:r>
            <a:endParaRPr lang="en-US" sz="24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международной реакции и революционных войн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монархии начинают опасаться революционных идей, усиливая дипломатическое давление на Францию.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 год
</a:t>
            </a:r>
            <a:pPr algn="ctr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объявляет войну Австрии и Пруссии, что перерастает в Первую коалиционную войну и значительно меняет облик европейской политики.
</a:t>
            </a:r>
            <a:endParaRPr lang="en-US" sz="1343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 год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массовые мобилизации революционных армий, формируются новые военные тактики и стратегии под влиянием международного противостояния.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1797 год
</a:t>
            </a:r>
            <a:pPr algn="ctr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Первой коалиционной войны с переменным успехом для революционной Франции, укрепление её позиций на континенте.
</a:t>
            </a:r>
            <a:endParaRPr lang="en-US" sz="1332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во главе с Робеспьером ввели репрессивные меры, направленные на борьбу с врагами революции и укрепление республики.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казни и гильотина стали инструментами устрашения, что привело к аресту и казни королевской семьи и многочисленных политических противников.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Якобинский режим и период Великого террора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монархии и радикальные преобразования
</a:t>
            </a:r>
            <a:endParaRPr lang="en-US" sz="245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1793 года Людовик XVI был казнён, официально упразднили монархию и объявили Францию республикой.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Введено всеобщее мужское избирательное право, что расширило участие граждан в политической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Учреждён Революционный трибунал для подавления антифранцузских заговоров и поддержания контроля в стране.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Произошла радикализация политики с пересмотром законов и реформированием государственных институтов в духе революционных идеалов.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Директории сопровождался политической нестабильностью, коррупцией и экономическими трудностями, ослабляя доверие общества.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условия создали почву для прихода Наполеона, который установил консульскую власть и сменил революционный строй на авторитарный режим.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армии и частые перевороты отражали нестабильность власти и желание сильного централизованного управления.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Директория: кризис и приход Наполеона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идеи и национальные движения Европы
</a:t>
            </a:r>
            <a:endParaRPr lang="en-US" sz="237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Вдохновлённые французскими идеями, народы Германии и Италии начали строить свои национальные движения и искать единство.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национальной идентичности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стимулировали реформы монархий и появление новых политических концепций в странах континента.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структуры европейских государств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европейских революций была пропитана примерами французской борьбы за права и преобразования общества.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революции 1830 и 1848 годов
</a:t>
            </a:r>
            <a:endParaRPr lang="en-US" sz="117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власти народа стала центром национально-освободительных акций в Польше и Венгрии, стимулируя самосознание наций.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идеи народного суверенитета
</a:t>
            </a:r>
            <a:endParaRPr lang="en-US" sz="1122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1799 года Наполеон Бонапарт возвёл переворот 18 брюмера, свергнув Директорию и установив режим консульства. Этот переход означал завершение революционного хаоса и начало военного правления.
</a:t>
            </a:r>
            <a:endParaRPr lang="en-US" sz="1386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1804 году Наполеон короновался императором, означая новую эру во Франции и Европе. Его власть ознаменовала переход к авторитарной стабильности после десятилетия нестабильности.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революции и приход Наполеона Бонапарта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охватили большинство европейских государств, распространяя принципы содружества и гражданских свобод. Военные кампании изменили политическую карту и подорвали власть традиционных династий.
</a:t>
            </a:r>
            <a:endParaRPr lang="en-US" sz="992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революционных идей через европейские поля сражений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установил стандарты гражданского права, защиту собственности и судебных гарантий. Его принципы были подхвачены и адаптированы в ряде стран, формируя базу современного законодательства.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Наполеоновский кодекс и его влияние на государственное управление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как следствие революции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 европейская реставрация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год – Открытие Венского конгресса
</a:t>
            </a:r>
            <a:endParaRPr lang="en-US" sz="1099" dirty="0"/>
          </a:p>
        </p:txBody>
      </p:sp>
      <p:sp>
        <p:nvSpPr>
          <p:cNvPr id="12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собрались с целью перепланировки политической карты после Наполеоновских войн и возвращения стабильности.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3658651" y="128004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монархий во Франции и других странах
</a:t>
            </a:r>
            <a:endParaRPr lang="en-US" sz="1099" dirty="0"/>
          </a:p>
        </p:txBody>
      </p:sp>
      <p:sp>
        <p:nvSpPr>
          <p:cNvPr id="14" name="Text 4"/>
          <p:cNvSpPr txBox="1"/>
          <p:nvPr/>
        </p:nvSpPr>
        <p:spPr>
          <a:xfrm>
            <a:off x="3658651" y="164837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Вернули прежние династии, стремясь предотвратить революционные волнения и модели смены власти на демократические.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6611211" y="1957061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Германии и Италии
</a:t>
            </a:r>
            <a:endParaRPr lang="en-US" sz="1099" dirty="0"/>
          </a:p>
        </p:txBody>
      </p:sp>
      <p:sp>
        <p:nvSpPr>
          <p:cNvPr id="16" name="Text 6"/>
          <p:cNvSpPr txBox="1"/>
          <p:nvPr/>
        </p:nvSpPr>
        <p:spPr>
          <a:xfrm>
            <a:off x="6611211" y="2325392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реставрацию, эти регионы оставались разделёнными, что позже спровоцировало националистические движения.
</a:t>
            </a:r>
            <a:endParaRPr lang="en-US" sz="1114" dirty="0"/>
          </a:p>
        </p:txBody>
      </p:sp>
      <p:sp>
        <p:nvSpPr>
          <p:cNvPr id="17" name="Text 7"/>
          <p:cNvSpPr txBox="1"/>
          <p:nvPr/>
        </p:nvSpPr>
        <p:spPr>
          <a:xfrm>
            <a:off x="3658651" y="271799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Меттерниха и Талейрана
</a:t>
            </a:r>
            <a:endParaRPr lang="en-US" sz="1318" dirty="0"/>
          </a:p>
        </p:txBody>
      </p:sp>
      <p:sp>
        <p:nvSpPr>
          <p:cNvPr id="18" name="Text 8"/>
          <p:cNvSpPr txBox="1"/>
          <p:nvPr/>
        </p:nvSpPr>
        <p:spPr>
          <a:xfrm>
            <a:off x="3658651" y="308632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Меттерних и Талейран сыграли ключевую роль в балансировании сил и урегулировании территориальных споров.
</a:t>
            </a:r>
            <a:endParaRPr lang="en-US" sz="1182" dirty="0"/>
          </a:p>
        </p:txBody>
      </p:sp>
      <p:sp>
        <p:nvSpPr>
          <p:cNvPr id="19" name="Text 9"/>
          <p:cNvSpPr txBox="1"/>
          <p:nvPr/>
        </p:nvSpPr>
        <p:spPr>
          <a:xfrm>
            <a:off x="6611211" y="3395008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 год – Утверждение принципа баланса сил
</a:t>
            </a:r>
            <a:endParaRPr lang="en-US" sz="1099" dirty="0"/>
          </a:p>
        </p:txBody>
      </p:sp>
      <p:sp>
        <p:nvSpPr>
          <p:cNvPr id="20" name="Text 10"/>
          <p:cNvSpPr txBox="1"/>
          <p:nvPr/>
        </p:nvSpPr>
        <p:spPr>
          <a:xfrm>
            <a:off x="6611211" y="3763339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установил дипломатические механизмы, предотвращающие доминирование одной державы и повторение революционных катаклизмов.
</a:t>
            </a:r>
            <a:endParaRPr lang="en-US" sz="973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закрепила свободу слова и вероисповедания, положив начало новой эре в общественной коммуникации и религиозной толерантности в Европе.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Декларации прав человека формализовало гражданские свободы и создало правовую основу для построения демократического общества.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равенство перед законом отменило сословные привилегии, сделав права гражданина приоритетом над социальным происхождением.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последствия: утверждение прав человека
</a:t>
            </a:r>
            <a:endParaRPr lang="en-US" sz="24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5066" y="1647777"/>
            <a:ext cx="307280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 их значение для изменения политической системы Франции.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способствовал коренным изменениям в государственном строе, приближая Францию к современному обществу.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документы Франции, исторические хроники XVIII–XIX вв.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революционного процесса во Франции
</a:t>
            </a:r>
            <a:endParaRPr lang="en-US" sz="24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феодальных обязательств и привилегий позволила развитию свободного рынка и стимулировала рост капиталистической экономики.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метрической системы упростило торговлю и стандартизировало измерения по всей стране.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церковных земель повысила государственные доходы и снизила влияние духовенства на экономику.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и административном устройстве создали условия для формирования нового среднего класса и ускорения промышленного прогресса.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изменения во Франции после революции
</a:t>
            </a:r>
            <a:endParaRPr lang="en-US" sz="22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гражданства и равенства стали фундаментом для чартистского движения в Великобритании в первой половине XIX 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Латинской Америке реформы и революционные движения опирались на концепции демократических прав, почерпнутые из французского опыта.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 в Германии, Италии и Венгрии были вдохновлены идеями французской революции и стремлением к национальной независимости.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воздействие на европейские революционные движения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работах Гегеля, Маркса, Токвиля и влияние на философию
</a:t>
            </a:r>
            <a:endParaRPr lang="en-US" sz="2268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Гегель видел в революции момент всемирного прогресса к свободе и самосознанию человечества.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 трактовал революцию как конфликт классов, открывающий путь к социалистическому переустройству общества.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Токвиль подчёркивал двойственную природу революции — сочетание высоких идеалов и жестоких политических практик.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взгляды сформировали основу европейской политической философии и помогли осмыслить сущность модерна.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более чем два столетия принципы свободы и равенства, впервые утверждённые революцией, стали основой политических систем большинства европейских государств.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 лет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 с момента начала Великой французской революции — ключевого события, влияющего на формирование современной демократии и прав человека.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современный научный анализ событий XVIII–XXI веков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революция: итог и значение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разрушила феодальные устои, заложив фундамент гражданских прав и национального самоопределения. Она стала поворотной вехой, чьё влияние ощущается в современном обществе и продолжается в научных дискуссиях.
</a:t>
            </a:r>
            <a:endParaRPr lang="en-US" sz="107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2026-05-11T06:04:48Z</dcterms:created>
  <dcterms:modified xsi:type="dcterms:W3CDTF">2026-05-11T06:04:48Z</dcterms:modified>
</cp:coreProperties>
</file>