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труда, безработица и государственная политика занятости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рынок труда и почему безработица требует решений государства?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профессии уже сегодня связан с будущей зарплатой, шансами на трудоустройство и карьерным ростом. Понимание рынка труда помогает оценить спрос на навыки, выбрать образование осознанно и лучше подготовиться к переходу от учебы к работе.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рынок труда важен для старшеклассника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06" y="1639059"/>
            <a:ext cx="320715" cy="3207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67164" y="1659256"/>
            <a:ext cx="350400" cy="280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7564" y="3368831"/>
            <a:ext cx="350400" cy="2803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67164" y="3368831"/>
            <a:ext cx="350400" cy="2803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рынка труда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Работодатели и вакансии
</a:t>
            </a:r>
            <a:pPr algn="l" indent="0" marL="0">
              <a:lnSpc>
                <a:spcPct val="100000"/>
              </a:lnSpc>
              <a:buNone/>
            </a:pPr>
            <a:r>
              <a:rPr lang="en-US" sz="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Предприятия, организации и государственные структуры создают спрос на труд, формируя вакансии, условия работы и уровень оплаты. Именно они определяют, какие специалисты нужны экономике в данный момент.
</a:t>
            </a:r>
            <a:endParaRPr lang="en-US" sz="1271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Работники и соискатели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предлагают свой труд, знания и время в обмен на заработную плату. Их решение зависит от квалификации, ожиданий по доходу, места проживания и доступных возможностей трудоустройства.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навыки
</a:t>
            </a:r>
            <a:pPr algn="l" indent="0" marL="0">
              <a:lnSpc>
                <a:spcPct val="100000"/>
              </a:lnSpc>
              <a:buNone/>
            </a:pPr>
            <a:r>
              <a:rPr lang="en-US" sz="5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колледжи, вузы и курсы формируют профессиональные компетенции, которые повышают шансы человека на работу. Чем точнее навыки соответствуют спросу, тем легче найти подходящую вакансию.
</a:t>
            </a:r>
            <a:endParaRPr lang="en-US" sz="1345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и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5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регулирует трудовые отношения, поддерживает занятость и помогает сокращать дисбаланс между спросом и предложением рабочей силы. Важную роль играют служба занятости, трудовое законодательство и статистика.
</a:t>
            </a:r>
            <a:endParaRPr lang="en-US" sz="128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Фрикционная безработица возникает, когда человек добровольно ищет новое место работы, сравнивает предложения и временно остается без занятости в период перехода между рабочими местами.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безработицы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безработица связана с тем, что навыки работников не совпадают с требованиями вакансий. Она усиливается при технологических изменениях, закрытии старых профессий и появлении новых.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Циклическая безработица появляется во время экономического спада, когда предприятия сокращают выпуск продукции и уменьшают потребность в работниках, особенно в чувствительных к спросу отраслях.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безработица повторяется в определенные периоды года. Она характерна для сельского хозяйства, туризма, строительства и некоторых услуг, где объем работ зависит от сезона.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Длительная безработица особенно опасна: чем дольше поиск работы, тем выше риск потери навыков и снижения уверенности соискателя.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связан не только с самой безработицей, но и с ее продолжительностью: время усиливает социальную уязвимость.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рынка труда; условное распределение для наглядности.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безработицы и их причины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более точной оценки используют также продолжительность поиска работы, долю молодежной безработицы и напряженность рынка труда, то есть соотношение числа безработных и вакансий.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безработицы показывает долю безработных в численности рабочей силы и выражается в процентах. Он позволяет сравнивать ситуацию в разные периоды и между регионами.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статистике различают безработных по методологии Международной организации труда и зарегистрированных безработных, состоящих на учете в службах занятости. Это не одно и то же.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измеряют безработицу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835629"/>
            <a:ext cx="4328400" cy="1890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индикаторов помогает увидеть не только масштабы безработицы, но и общую динамику занятости.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рынка труда требует нескольких показателей одновременно: один индекс не отражает ни качество занятости, ни скрытые дисбалансы.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таблица по анализу рынка труда; показатели обобщены для наглядности.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показатели рынка труда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бюджет под давлением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теряет работу, семейный доход снижается почти сразу, а привычные расходы сохранить трудно. Особенно быстро уязвимость растет у молодых семей и родителей с детьми, которым сложнее отложить крупные покупки или оплатить обязательные счета.
</a:t>
            </a:r>
            <a:endParaRPr lang="en-US" sz="963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 государства несет нагрузку
</a:t>
            </a:r>
            <a:pPr algn="ctr" indent="0" marL="0">
              <a:lnSpc>
                <a:spcPct val="100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безработицы увеличивает число получателей пособий и других форм поддержки. Одновременно снижаются налоговые поступления, потому что меньше людей работает и получает официальную зарплату. В результате расходы растут, а доходы бюджета сокращаются.
</a:t>
            </a:r>
            <a:endParaRPr lang="en-US" sz="938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теряет потенциал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Безработица означает, что знания, навыки и время людей используются не полностью. Из-за снижения спроса на товары и услуги предприятия производят меньше, а общество недополучает возможный выпуск, который мог бы быть создан при полной занятости.
</a:t>
            </a:r>
            <a:endParaRPr lang="en-US" sz="963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безработица влияет на людей и экономику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государство реагирует на рост безработицы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мер служб занятости и их связь с работодателями и группами риска.
</a:t>
            </a:r>
            <a:endParaRPr lang="en-US" sz="2965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414" y="1565209"/>
            <a:ext cx="338700" cy="33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5082" y="1565209"/>
            <a:ext cx="296363" cy="33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73414" y="3277684"/>
            <a:ext cx="338700" cy="33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8064" y="3306874"/>
            <a:ext cx="350400" cy="28032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Пособие по безработице и адресная поддержка
</a:t>
            </a:r>
            <a:endParaRPr lang="en-US" sz="2962" dirty="0"/>
          </a:p>
        </p:txBody>
      </p:sp>
      <p:sp>
        <p:nvSpPr>
          <p:cNvPr id="1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704704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Компенсация дохода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Пособие помогает частично покрыть утраченный заработок и дает человеку время на поиск подходящей работы, не разрывая полностью связь с рынком труда и системой занятости.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5685201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мобильности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отдельных случаях государство помогает с переездом к месту работы или обучения. Это особенно важно, если подходящие вакансии сосредоточены в другом городе или регионе.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1704704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Самозанятость и старт дела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Адресные меры могут включать содействие самозанятости, консультации и временную финансовую помощь. Такой подход дает шанс создать собственный источник дохода.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5685200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Сопровождение при оформлении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регистрации и подборе программ поддержки делает систему доступнее, особенно для тех, кто впервые сталкивается с поиском работы и не знает всех процедур.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человеку быстрее вернуться к работе: службы занятости оценивают навыки, предлагают вакансии, направляют на профориентацию и подбирают обучение с учетом реального спроса на рынке.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политика занятости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работодателей применяются субсидии и стажировки, чтобы снизить риск найма и облегчить прием выпускников, родителей с детьми, людей предпенсионного возраста и других уязвимых групп.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Дополнительно развиваются самозанятость и предпринимательство: это расширяет выбор трудовой траектории и повышает соответствие между квалификацией человека и потребностями экономики.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Краткосрочные меры важны для защиты доходов, но долгосрочный эффект дают обучение, подбор вакансий и трудоустройство после переобучения.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результативны меры, которые соединяют обучение с последующим наймом и снижают риск возврата к безработице.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на основе типологии мер политики занятости; значения условные, для сравнения выраженности целей.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политики занятости по цели воздействия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Пассивная политика занятости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40877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Потеря работы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обращается в службу занятости и получает право на пособие или другие компенсационные выплаты, чтобы частично сохранить доход.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470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Период поиска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помощь позволяет пережить время безработицы, поддержать текущие расходы семьи и не прекращать поиск подходящей работы.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062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Кризисный этап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массовых сокращений такие меры смягчают социальные последствия, но устойчивый эффект появляется только вместе с переобучением и подбором вакансий.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697242"/>
            <a:ext cx="4296900" cy="13712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отличаются меры поддержки безработных по целям, инструментам и результатам.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меры устраняют причины безработицы, пассивные смягчают ее последствия; на практике нужен их сбалансированный, но преимущественно активный набор.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мер политики занятости по учебной программе обществознания.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активной и пассивной политики занятости
</a:t>
            </a:r>
            <a:endParaRPr lang="en-US" sz="269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без опыта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люди часто сталкиваются с главным барьером — отсутствием опыта, который требуют даже на начальных позициях. Это делает первые шаги на рынке труда более рискованными и затяжными.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Молодежная безработица как отдельная проблема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учебы к работе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Снизить этот разрыв помогают профориентация, стажировки и дуальное обучение. Когда школа, колледж и предприятие действуют согласованно, выпускнику легче получить первое рабочее место и закрепиться в профессии.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открытых вакансиях люди могут не находить работу, если она требует иных навыков, опыта или переезда в другой регион.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создают структурные и территориальные дисбалансы: именно они чаще всего мешают быстро соединить спрос и предложение труда.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обобщающая схема факторов безработицы; шкала отражает относительную значимость, а не статистические данные.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усиливающие безработицу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регистрации до трудоустройства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последовательность действий в службе занятости и возможные развилки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06" y="1639059"/>
            <a:ext cx="320715" cy="3207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2006" y="1639059"/>
            <a:ext cx="320715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7564" y="3368831"/>
            <a:ext cx="350400" cy="2803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82006" y="3348634"/>
            <a:ext cx="320715" cy="32071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опыт регулирования занятости
</a:t>
            </a:r>
            <a:endParaRPr lang="en-US" sz="2962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Страхование по безработице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оно заменяет часть утраченного дохода и дает время на поиск подходящей работы без резкого падения уровня жизни.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Профориентация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и муниципальные службы помогают сопоставить навыки человека с реальными вакансиями и сократить путь от обращения до найма.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и ваучеры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Субсидируемое обучение позволяет быстро переосвоить востребованные компетенции и особенно полезно при технологических изменениях в экономике.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рабочее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для молодежи снижают барьер отсутствия опыта и помогают перейти от учебы к стабильной занятости через стажировку или субсидируемый найм.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усиливается, когда меры сопровождаются понятными правилами, быстрым доступом к информации и индивидуальным маршрутом для каждого соискателя.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Лучшие результаты дают скоординированные программы; разрозненные выплаты и формальное обучение без найма заметно уступают по эффективности.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аналитическая схема факторов эффективности политики занятости; значения условные, для сравнительной оценки.
</a:t>
            </a:r>
            <a:endParaRPr lang="en-US" sz="137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повышает эффективность политики занятости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Занятость как основа устойчивого развития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труда показывает, насколько экономика умеет использовать человеческий потенциал. Чем точнее государство сочетает поддержку доходов, обучение и трудоустройство, тем устойчивее общество и его будущее.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2026-05-25T14:16:28Z</dcterms:created>
  <dcterms:modified xsi:type="dcterms:W3CDTF">2026-05-25T14:16:28Z</dcterms:modified>
</cp:coreProperties>
</file>