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Египет и Алжир как лидеры Северной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2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 Алжир – крупнейшие и культурно значимые страны региона.
</a:t>
            </a:r>
            <a:endParaRPr lang="en-US" sz="296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роль Северной Африки в мире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расположена на севере континента и включает страны с уникальной природой и богатой историей. Египет и Алжир являются важными экономическими и культурными центрами региона, играющими ключевую роль в Африке и за её пределами.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и климат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региона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сочетает субтропический климат на севере и обширную пустыню Сахару с тропическим пустынным климатом. Это создаёт заметные контрасты в условиях жизни и хозяйственной деятельности.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пустыни Сахара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Сахара, занимающая около двух третей региона, является крупнейшей пустыней мира. Её суровые условия влияют на расселение и экономику, но вокруг оазисов формируются плодородные зоны.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территории вдоль Нила и побережья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Средиземного моря и долины Нила расположены плодородные полосы земли, где сосредоточено население, развивается сельское хозяйство и формируются культурные центры.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развитие и достижения
</a:t>
            </a:r>
            <a:endParaRPr lang="en-US" sz="3257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могущественной цивилизации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Верхнего и Нижнего Египта царём Нармером положило начало великой цивилизации, прославленной своими достижениями в строительстве и управлении.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Грандиозные пирамиды и письменность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Хеопса, Хефрена и Микерина — символы древнеегипетской культуры. Развитие иероглифического письма позволило сохранить исторические знания и религиозные тексты.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религия как основы общества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 календарь помогали в сельском хозяйстве, а сложная религиозная система с культом богов обеспечивала сплочение и веру в загробную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древних государств Алжира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берберской цивилизации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 — родина берберов, где в III веке до н.э. возникло государство Нумидия с развитой культурой и торговыми связями.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Карфагена и Рима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Алжирская территория была важной частью Карфагенской и Римской империй, что оставило следы в архитектуре, языке и хозяйстве.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Арабизация и сохранение берберских традиций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завоевания VII века привели к распространению ислама и арабского языка, но берберская культура и язык сохранили свою уникальность и влиятельность.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властью Рима и Византии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I века до н.э. Египет находился под контролем Римской, а позже Византийской империй, что привело к культурным и политическим изменениям.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Арабское завоевание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VII веке Египет стал частью арабского халифата, что кардинально повлияло на язык, религию и культурные традиции.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Османский и британский периоды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Египет вошёл в состав Османской империи, а с конца XIX века находился под британским контролем до середины XX 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1952 года и независимость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привела к провозглашению республики, завершению иностранного господства и активной роли Египта в арабском мире.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Египта: этапы внешнего влияния и независимости
</a:t>
            </a:r>
            <a:endParaRPr lang="en-US" sz="3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5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 освобождение Алжира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войска захватили Алжир, начав длительный период колониального правления и экономической эксплуатации региона.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00250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французской колонизации (1830)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59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сопротивление во главе с Абд-аль-Кадиром отметило важную веху в борьбе за независимость и национальное единство.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60619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Абд-аль-Кадира (1830–1847)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5719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Масштабная вооружённая борьба, приведшая к подписанию Эвианских соглашений и окончательному освобождению страны от французского владычества.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71215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Муджаидская война за независимость (1954–1962)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6778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1962 года Алжир начал укреплять национальную идентичность, сохраняя влияние французского языка и традиций в культуре и образовании.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818191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 сохранение культурного наследия
</a:t>
            </a:r>
            <a:endParaRPr lang="en-US" sz="9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Египта сосредоточены в плодородных долинах Нила, а в Алжире — на севере у Средиземного моря.
</a:t>
            </a:r>
            <a:endParaRPr lang="en-US" sz="129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1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 численность населения
</a:t>
            </a:r>
            <a:endParaRPr lang="en-US" sz="3231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значительно превосходит Алжир по населению, сосредоточенному на узких плодородных территориях.
</a:t>
            </a:r>
            <a:endParaRPr lang="en-US" sz="12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Северной Африки и его влияние на хозяйство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температуры пустыни достигают +45°C, осадков выпадает очень мало, что ограничивает сельское хозяйство в большинстве регионов.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Средиземноморское побережье обладает более мягким климатом с зимними дождями, обеспечивающими возможности для орошения и выращивания разнообразных культур.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Египта: ключевые отрасли и значение туризма
</a:t>
            </a:r>
            <a:endParaRPr lang="en-US" sz="2261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туризма и Суэцкого канала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привлекает миллионы посетителей к историческим памятникам и курортам Красного моря. Суэцкий канал является стратегической артерией и приносит стране крупные валютные поступления.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дохода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играет важную роль, особенно выращивание хлопка и пшеницы. Также экономика опирается на добычу нефти и газа, что значительно укрепляет государственные финансы.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605158"/>
            <a:ext cx="4133400" cy="22551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и языковой состав населения Египта и Алжира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этнических групп и языков, распространённых в Египте и Алжире, отражает исторические и культурные особенности обеих стран.
</a:t>
            </a:r>
            <a:pPr algn="l" indent="0" marL="0">
              <a:lnSpc>
                <a:spcPct val="150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характеризуется большей этнорелигиозной однородностью с важной христианской общиной, тогда как Алжир сохраняет этническое и языковое разнообразие с сильным влиянием берберской культуры.
</a:t>
            </a:r>
            <a:pPr algn="l" indent="0" marL="0">
              <a:lnSpc>
                <a:spcPct val="150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демографические данные Египта и Алжира, 2023 г.
</a:t>
            </a:r>
            <a:endParaRPr lang="en-US" sz="10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традиции: сравнение Египта и Алжира
</a:t>
            </a:r>
            <a:endParaRPr lang="en-US" sz="2656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архитектура Древнего Египта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славится величественными пирамидами, храмами Луксора и храмом в Абу-Симбеле, которые отражают высокий уровень инженерного и художественного мастерства. Эти памятники продолжают привлекать туристов со всего мира.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Берберское наследие Алжира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Алжирские берберы сохранили уникальные ремёсла, музыкальные традиции и национальные фестивали, которые передаются из поколения в поколение, формируя важную часть культурной идентичности страны.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музыка и танцы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странах музыка и народные танцы отражают историческое смешение культур: от древнеегипетских ритмов до арабских и берберских мелодий, являясь неотъемлемой частью праздничных мероприятий.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религиозные традиции в Египте и Алжире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религией в Египте и Алжире является ислам суннитского толка, который оказывает сильное влияние на общественную жизнь и культуру обоих государств.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существует значительная коптская христианская община, сохраняющая свои традиции и церковные обряды, несмотря на исламское большинство.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праздники, такие как Рамадан и Курбан-байрам, в обеих странах сопровождаются массовыми общественными мероприятиями, укрепляя семейные и социальные связи.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Алжира: ресурсы, промышленность, сельское хозяйство
</a:t>
            </a:r>
            <a:endParaRPr lang="en-US" sz="2059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промышленность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доминирование добычи углеводородов, в Алжире развивается сельское хозяйство в оазисах, где выращивают финики и зерновые. Промышленность включает обработку металлов и добычу фосфатов.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сектор как основа экономики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 обладает крупными запасами нефти и газа, которые формируют основу доходов страны. Энергетика обеспечивает основную часть экспорта и играет ключевую роль в финансах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канала в 2015 году увеличило пропускную способность и доходы страны от транзита морских грузов.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Суэцкий канал, Министерство транспорта, данные до 2021 года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канал: экономическое и стратегическое значение для Египта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 остаётся жизненно важным источником доходов для Египта и ключевым транспортным коридором между континентами.
</a:t>
            </a:r>
            <a:endParaRPr lang="en-US" sz="12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Египта: центры населения и культуры
</a:t>
            </a:r>
            <a:endParaRPr lang="en-US" sz="2895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 — мегаполис и столица государства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населением около 20 млн человек, Каир является крупнейшим городом страны и центром арабской культуры, экономики и политики с древними памятниками и современными районами.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— порт и культурный узел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 величине город Египта, Александрия, известен своим морским портом, университетом и богатой историей, включающей древнюю Александрийскую библиотеку.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Гиза и Луксор — жемчужины туристического Египта
</a:t>
            </a:r>
            <a:endParaRPr lang="en-US" sz="136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Гиза привлекает пирамиды Хеопса, а Луксор славится древними храмами и Долиной царей, что делает эти города важнейшими объектами культурного наследия и туризма.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Алжира: экономические и культурные особенности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 — столица с богатой историей и архитектурой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населением около 4 млн жителей, Алжир сочетает европейское и арабское культурное наследие, отражая драматическую историю страны и современное развитие.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 — морской порт и музыкальный центр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 величине город страны, Оран, известен как важный порт и центр музыкальной культуры, где проходят фестивали и развиваются традиционные и современные направления.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Константина — город мостов и истории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Расположенная на скалах, Константина славится уникальными мостами и древними памятниками, оставаясь важным культурным и историческим центром Алжира.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природное наследие Египта и Алжира: задачи сохранения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странах находятся объекты Всемирного наследия ЮНЕСКО, требующие комплексных мер по сохранению в условиях увеличения турпотока и воздействия климатических изменений.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памятников и природных зон развиваются программы поддержки, однако остаётся актуальной проблема недостаточного финансирования и необходимости международного сотрудничества.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 международная роль Египта и Алжира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 Алжир занимают активную позицию в Африканском союзе и Лиге арабских государств, способствуя региональной стабильности и сотрудничеству в политике и экономике.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укрепляют двусторонние связи и участвуют в совместных инициативах по сохранению окружающей среды и борьбе с опустыниванием в Северной Африке.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 Алжир выступают посредниками в разрешении конфликтов и развивают сотрудничество в образовательных и научных сферах на африканском континенте.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Египта и Алжира для региона 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 Алжир объединяют богатое историческое наследие и стратегические ресурсы, играя важную роль в развитии Северной Африки и поддержании международных связей.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2026-05-11T00:22:05Z</dcterms:created>
  <dcterms:modified xsi:type="dcterms:W3CDTF">2026-05-11T00:22:05Z</dcterms:modified>
</cp:coreProperties>
</file>