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комбинаторики и теории вероятностей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варианты и оцениваем шансы случайных событий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важны в 9 классе
</a:t>
            </a:r>
            <a:endParaRPr lang="en-US" sz="394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учит выбирать и упорядочивать объекты, а вероятность — оценивать шансы. Эти навыки помогают решать задачи с формулами, дробями и реальными школьными ситуациями: от расписания до игр с кубиком.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испытание, исход, событие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может состоять из одного исхода или сразу из нескольких, объединённых общим признаком. Например, выпадение чётного числа на кубике — это событие, включающее 2, 4 и 6.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полный набор всех возможных результатов испытания. Если бросить кубик, пространство исходов включает числа от 1 до 6; важно, что каждый исход учитывается один раз.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действие, результат которого заранее неизвестен, но все возможные варианты можно перечислить. Примеры: бросок монеты, выбор карточки, вытягивание жребия или бросок игрального кубика.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произведения на простых примерах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новом выборе число вариантов умножается, поэтому итог быстро растёт даже при небольших исходных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выборы независимы по шагам, общее число комбинаций находят умножением количества вариантов на каждом шаге.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правилу произведения,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объекты различны и нужно расположить их по порядку, число вариантов быстро увеличивается. Для четырёх книг уже получается 24 размещения.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перестановок n! для n=4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упорядочить четыре разные книги на полке
</a:t>
            </a:r>
            <a:endParaRPr lang="en-US" sz="25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Перестановки, размещения и сочетания
</a:t>
            </a:r>
            <a:endParaRPr lang="en-US" sz="346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вида подсчёта: что считается, важен ли порядок и какая формула подходит.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роли порядка: если он важен, используют перестановки или размещения; если нет, подходят сочетания.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комбинаторики,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выбор без учёта порядка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считают число способов выбрать несколько объектов, если порядок не имеет значения. Поэтому наборы, записанные по-разному, но состоящие из тех же элементов, считаются одним вариантом.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выбрать двух учеников из пяти, порядок не важен, и число вариантов равно 10. Такие задачи часто встречаются при формировании команды или группы для задания.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полезны при выборе ингредиентов, составлении списка чтения, подборе набора карточек или вариантов ответа. Во всех этих случаях важен сам набор, а не порядок перечисления.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подсчёт вариантов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нужную формулу и не потерять важные условия задачи.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вероятность и её формула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вероятность равна отношению числа благоприятных исходов к числу всех равновозможных исходов. Эту идею записывают формулой P(A)=m/n и применяют в простых задачах.
</a:t>
            </a:r>
            <a:endParaRPr lang="en-US" sz="1207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всегда лежит от 0 до 1. Ноль означает невозможное событие, а единица — достоверное. Между ними находятся все случайные события, которые могут произойти, а могут и не произойти.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честной монеты вероятность орла равна ½, потому что исходов два и они равновозможны. Для кубика вероятность выпадения шестёрки равна 1/6.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на игральном кубике
</a:t>
            </a:r>
            <a:endParaRPr lang="en-US" sz="341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испытание может давать разные шансы для разных событий. Это видно по сравнению простых случаев на кубике.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вероятные события в примере — те, у которых больше благоприятных исходов. Сравнение помогает быстро увидеть, что шансы не равны.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вероятности для игрального кубика,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событий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событие не может произойти в данном опыте. Его вероятность равна 0. Например, на обычном шестигранном кубике невозможно получить число 7, потому что среди граней его нет.
</a:t>
            </a:r>
            <a:endParaRPr lang="en-US" sz="1103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обязательно происходит при каждом выполнении опыта. Его вероятность равна 1. При броске обычного кубика всегда выпадет одно из чисел от 1 до 6.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событие может произойти, а может и не произойти. Его вероятность находится между 0 и 1. Например, выпадение чётного числа на кубике нельзя предсказать заранее.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 и дерево исходов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каждом шаге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ветвям дерева легко считать число вариантов и вероятности. Если на каждом шаге есть несколько равновозможных исходов, общее число путей находят умножением, а не сложением.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варианты без пропусков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исходов удобно строить, когда нужно перечислить каждую возможную последовательность. Оно помогает увидеть, что при двух бросках монеты возможны ровно четыре исхода: ОО, ОР, РО и РР.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называют независимыми, если результат одного опыта не меняет результат другого. Поэтому при двух бросках монеты исход первого броска не влияет на исход второго.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типичных событий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число благоприятных исходов влияет на вероятность события.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благоприятных исходов при том же числе всех исходов, тем меньше вероятность события.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для честного кубика и честной монеты.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решения задач на вероятность
</a:t>
            </a:r>
            <a:endParaRPr lang="en-US" sz="25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переходить от условия задачи к ответу.
</a:t>
            </a:r>
            <a:endParaRPr lang="en-US" sz="9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противоположное событие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какое событие является противоположным: это все случаи, в которых нужный результат не произошёл. Такой подход особенно полезен, когда считать «неудачные» варианты проще, чем нужные.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до 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противоположных событий всегда дают сумму 1. Если известно значение одной вероятности, вторую находят вычитанием из единицы: P(не A)=1−P(A).
</a:t>
            </a:r>
            <a:endParaRPr lang="en-US" sz="1240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кубиком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выпадения шестёрки вероятность равна 1/6, значит вероятность не получить шестёрку равна 5/6. Этот приём быстро решает задачи, где требуется «всё, кроме одного случая».
</a:t>
            </a:r>
            <a:endParaRPr lang="en-US" sz="12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результаты при большом числе испытаний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числа бросков относительная частота становится устойчивее и меньше отклоняется от 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серия опытов делает наблюдаемую частоту ближе к теоретической вероятности, хотя короткие серии могут заметно колебаться.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демонстрации закона больших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комбинаторике и вероятности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порядком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порядок считают важным там, где он ничего не меняет. Из-за этого вместо сочетаний ошибочно используют перестановки или размещения и получают завышенный ответ.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повторений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объекты или одинаковые исходы не учесть, подсчёт становится неверным. Особенно это заметно в задачах на перестановки, когда повторяющиеся варианты не различаются.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вероятности важно делить на общее число всех равновозможных исходов, а не только на удобные или понравившиеся случаи. Иначе ответ теряет смысл.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нельзя выбирать автоматически: сначала нужно понять, какие события рассматриваются и как они связаны. Полезно проверить ответ на простом примере и сравнить его с логикой задачи.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темы в 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вариантов нужен при создании паролей, выборе кода или планировании маршрута. В таких задачах важно учитывать порядок, количество шагов и возможность повторений.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используют в играх с кубиком и монетой, а также при оценке случайных событий. Она помогает сравнивать шансы и делать выводы, даже если результат заранее неизвестен.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распределять дежурства, составлять расписание и подбирать варианты рассадки. Она нужна каждый раз, когда нужно аккуратно посчитать все возможные способы выбора.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короткие задачи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заданий помогает быстро повторить формулы и проверить понимание 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получаются из одних и тех же идей: выбор без порядка, классическая вероятность и подсчёт равновозможных исходов.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базовые формулы комбинаторики и классической вероятности.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учит считать варианты, а теория вероятностей — оценивать шансы. Если правильно определить вид задачи, выбрать нужную формулу и проверить смысл ответа, решение становится ясным и надёжным.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2026-05-30T01:38:58Z</dcterms:created>
  <dcterms:modified xsi:type="dcterms:W3CDTF">2026-05-30T01:38:58Z</dcterms:modified>
</cp:coreProperties>
</file>