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Масштаб: как уменьшить большой объект и не потерять точность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 мир в удобном размере.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дорогу или школьный двор нельзя показать в натуральную величину. Масштаб уменьшает изображение в нужное число раз и сохраняет связь с реальными размерами.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масштаб нужен каждый день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читают запись масштаба: слева — длина на изображении, справа — реальная длина в тех же единицах.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1:100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один сантиметр на чертеже соответствует ста сантиметрам на местности.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масштаба в школьном курсе математики и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численный масштаб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масштабе 1:100 один сантиметр на карте равен ста сантиметрам в реальности, то есть одному метру. Это удобно для планов комнаты или небольшого участка.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масштабе 1:1000 один сантиметр соответствует десяти метрам. Такой масштаб уже подходит для улиц, дворов и небольших маршрутов внутри района.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масштабе 1:100 000 один сантиметр равен одному километру. Чем больше число справа, тем сильнее уменьшение и тем меньше видно подробностей.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знаменатель, тем меньше изображение на листе и тем проще показать большие территории.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Меньший знаменатель — крупнее масштаб и больше деталей; больший знаменатель — мелкий масштаб и общий обзор.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численных масштабов из учебной задачи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и мелкий масштаб: сравнение по знаменателю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масштаб на карте и плане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выглядит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масштаб изображают в виде отрезка с делениями и подписями в метрах или километрах. По нему можно сразу измерять расстояние линейкой, не выполняя отдельный пересчёт.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удобен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помогает быстро оценить длину улицы, тропинки или маршрута. Он особенно полезен на туристических и школьных картах, где важно не терять время на вычисления.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 см — 250 м можно записать как 1:25 000. Здесь 250 м переводят в сантиметры, получают 25 000 см и записывают численный масштаб.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Именованный масштаб записывают словами: «1 см — 1 м» или «1 см — 1 км». Смысл остаётся тем же: одна единица на изображении соответствует определённому расстоянию в жизни.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работать без ошибок, все величины нужно перевести в одинаковые единицы. Если это сантиметры и метры, сначала выбирают одну систему и только потом считают.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Именованный масштаб и перевод единиц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нахождения реального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решении задач на масштаб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длины по разным масштабам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длина на рисунке даёт разные реальные расстояния в зависимости от масштаба.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длине на бумаге реальное расстояние растёт вместе с знаменателем масштаба.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численным масштабам из условия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помещения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класса, квартиры или школьного этажа, где важны точные размеры стен, проходов и дверей. На таком плане легко измерять короткие расстояния и сравнивать детали.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здания или двора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школы, двора, улицы или парка. Крупный масштаб помогает показать входы, дорожки, деревья, повороты и границы участков без потери точности.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маршрут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Удобен для схемы прогулки или пути до нужного места. Можно увидеть расположение объектов рядом и понять, как меняется маршрут на коротком участке.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схема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чертежей и простых схем, где важны аккуратность и большое число подробностей. Крупный масштаб позволяет лучше контролировать форму и взаимное расположение объектов.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масштаб для планов и схем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Мелкий масштаб нужен, когда на одном листе надо показать очень большую территорию — район, область, страну, материк или весь мир.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масштаб, тем больше территории помещается на карте, но тем труднее рассмотреть отдельные детали местности и точные границы объектов.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картах обычно оставляют только самые важные объекты: крупные города, реки, моря, горные системы и главные дороги, чтобы не перегружать изображение.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Мелкий масштаб для больших территорий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изображения показывают одно и то же место, но с разной степенью подробности.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знаменатель масштаба, тем меньше деталей видно и тем проще общая схема.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2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уровней подробности для масштабов 1:5 000, 1:50 000 и 1:500 000; данные условные для иллюстрации зависимости.
</a:t>
            </a:r>
            <a:endParaRPr lang="en-US" sz="829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число деталей при изменении масштаба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изображения Земли и местности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как набор карт
</a:t>
            </a:r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собирает несколько карт в одной книге: для страны, материка и всего мира. Поэтому по нему удобно сравнивать территории, находить нужный регион и переходить от общего обзора к более подробному изображению местности.
</a:t>
            </a:r>
            <a:endParaRPr lang="en-US" sz="1707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без сильных искажений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помогает увидеть Землю как шар и лучше понять её форму. Однако масштаб у него очень мелкий, поэтому небольшие объекты, например маленькие города или узкие дороги, на нём не различить.
</a:t>
            </a:r>
            <a:endParaRPr lang="en-US" sz="171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 точными ориентирами
</a:t>
            </a:r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важны масштабная линейка, подписи и условные знаки. С их помощью легче измерять расстояния, узнавать объекты и читать изображение, чем на модели без пояснений.
</a:t>
            </a:r>
            <a:endParaRPr lang="en-US" sz="17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всегда упрощает местность: длинные извилистые дороги и береговые линии приходится передавать более простыми линиями, чтобы изображение оставалось читаемым.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объекты обозначают условными знаками: дом, мост, дерево или станция на карте показываются символом, а не точной копией формы.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уменьшения невозможно передать каждую мелочь: ширина улицы, мелкие повороты и отдельные постройки часто видны только в общем виде.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масштаб, тем больше можно приблизиться к реальности: на плане появляется больше деталей, а условных упрощений становится меньше.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карта не совпадает с реальностью полностью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подходящий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зависит от размера объекта, нужной точности и количества деталей на изображении.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принцип помогает изображать большие объекты в удобном размере для чтения, измерения и планирования.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нужен везде, где большой объект приходится переносить в более удобный и наглядный вид.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применений масштаба в географии, строительстве, навигации и моделировании.
</a:t>
            </a:r>
            <a:endParaRPr lang="en-US" sz="878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масштаб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42220"/>
            <a:ext cx="428700" cy="342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624" y="4205367"/>
            <a:ext cx="428700" cy="381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5899" y="4185750"/>
            <a:ext cx="420300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масштабом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переводят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перевести сантиметры в метры или метры в сантиметры. Из-за этого ответ получается неверным, хотя сам ход решения может быть правильным.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численный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1:1000 и 1:100 000 читают по-разному. Если не заметить, насколько велик знаменатель, легко ошибиться в десятки или даже в тысячи раз.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крупный и мелкий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думают, что крупный масштаб показывает большую территорию. На самом деле он даёт больше деталей, а мелкий — больше территории на одном листе.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проверяют вычисление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ещё раз посмотреть на единицы и пересчитать ответ. Простая проверка помогает заметить пропуск действия или ошибку в умножении.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масштабе 1:100 000 каждый сантиметр на карте соответствует одному километру на местности.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1 см равен 1 км, то 4 см дают 4 км; значение на карте умножают на реальное соответствие.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«Масштаб»: 4 см при масштабе 1:100 000.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расстояния по масштабу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 цифровых картах и навигаторах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электронных картах масштаб можно менять движением пальцев или кнопками приближения. При увеличении становятся заметны названия улиц, номера домов, остановки и небольшие объекты, нужные для точной ориентации.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уменьшении изображения на экране видна уже общая схема: районы, города, крупные дороги и направление движения. Это та же идея масштаба, что и на бумажной карте, только менять её можно мгновенно.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увидеть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связывает рисунок, карту или план с реальными размерами. Он помогает измерять расстояния, выбирать нужную карту и понимать, когда важны детали, а когда — общий обзор.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2026-05-24T16:56:00Z</dcterms:created>
  <dcterms:modified xsi:type="dcterms:W3CDTF">2026-05-24T16:56:00Z</dcterms:modified>
</cp:coreProperties>
</file>