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Youth and Society: основные вопросы и содержательные направления
</a:t>
            </a:r>
            <a:endParaRPr lang="en-US" sz="2141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роли молодежи в обществе и межкультурных коммуникаций на английском языке.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как социальный феномен: корни и современность
</a:t>
            </a:r>
            <a:endParaRPr lang="en-US" sz="208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— уникальная социальная группа, охватывающая возраст 14-30 лет. Исторически с XIX века она становится активным участником перемен. В англоязычных странах разделяют понятия youth, teens и young adults.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волонтерских, образовательных и технологических проектах молодежи способствует развитию и обновлению общества в широком спектре сфер.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традиционные ценности прошлого с динамикой современных культурных и этических трансформаций, обеспечивая преемственность и изменения.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молодежь выступает источником инновационных идей и драйвером социального развития, внедряя новые подходы и технологии в общественную жизнь.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социальные роли молодежи в XXI веке
</a:t>
            </a:r>
            <a:endParaRPr lang="en-US" sz="22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субкультуры: отражение глобального и локального характера
</a:t>
            </a:r>
            <a:endParaRPr lang="en-US" sz="2442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Хип-хоп из США: язык улиц и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Хип-хоп культура в США выражает идентичность через музыку, танцы и моду, формируя собственный сленг и стиль общения. Этот жанр влияет на мировое молодежное движение благодаря международной популярности.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K-pop и влияние Южной Кореи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направление K-pop завоевало сердца миллионов подростков, сочетая яркие образы с эффективной цифровой коммуникацией. Оно активно использует английский язык в текстах и онлайн-общении.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Геймерские сообщества и цифровая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и киберспорт объединяют молодых людей, создавая международные сообщества. Общение происходит на английском языке, что усиливает межкультурный обмен и развитие навыков.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Косплей в Японии: искусство перевоплощения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Косплей—совмещение творчества и моды—позволяет молодежи выражать свою идентичность через костюмы и персонажей аниме. Язык общения и публикаций часто — английский, расширяя аудиторию.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больше молодых людей стремятся получить высшее образование как основу для карьерного роста и личной реализации в глобальном мире.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английского языка и других иностранных языков стало неотъемлемой частью образовательного процесса и необходимым навыком общения.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цифровых технологий расширяет карьерные возможности и способствует полноценному участию в современной экономике и обществе.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саморазвитие как приоритетные ценности
</a:t>
            </a:r>
            <a:endParaRPr lang="en-US" sz="18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Eurostat,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Молодежная занятость в России (2023): распределение по сферам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растет доля молодежи в цифровых и креативных индустриях, что отражает новые тенденции рынка труда.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значительное преимущество образовательной сферы среди молодежи, что подчеркивает её роль в формировании будущих профессионалов.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Индивидуализм — стремление к самостоятельности и развитию собственной личности занимает центральное место среди современных ценностей.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Мультикультурализм формирует уважение к различиям национальных, религиозных и культурных идентичностей, способствуя толерантности.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сознание выражается в активном участии молодежи в движениях по защите природы и устойчивому развитию.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личностному росту и инновациям поддерживает мотивацию молодежи развиваться в цифровой среде и вносить изменения.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 ориентиры современной молодежи
</a:t>
            </a:r>
            <a:endParaRPr lang="en-US" sz="23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принятия решений молодежью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анализа и выбора действий среди подростков и молодых взрослых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 и молодежные движения в России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детям и пожилым как социальная миссия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организует и участвует в благотворительных акциях поддержки детей и пожилых. Английский язык помогает координировать деятельность с международными фондами и волонтёрскими сетями.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и защитники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вовлечены в экоакции и просветительские проекты. Общение на английском языке расширяет их возможности для обмена опытом с зарубежными активистами и участия в глобальных движениях.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культурных событий и развитие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Волонтеры создают фестивали, выставки и тематические акции, способствующие культурному обмену. Английский язык играет важную роль при общении с иностранными партнерами и гостями.
</a:t>
            </a:r>
            <a:endParaRPr lang="en-US" sz="12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наибольший интерес молодежи к экологическим и образовательным инициативам по всей России.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Минобрнауки РФ, 2023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участия молодежи в социальных акциях (2022-2023)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 являются лидером по вовлечённости молодежи, что отражает растущую заботу о состоянии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молодые люди сталкиваются с трудностями трудоустройства из-за отсутствия опыта и практических навыков, что усложняет начало профессиональной деятельности и требует дополнительной поддержки.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социальной адаптации молодежи
</a:t>
            </a:r>
            <a:endParaRPr lang="en-US" sz="2464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высокими ожиданиями молодежи и реалиями рынка труда вызывает разочарование и снижает мотивацию, что требует развития программ профориентации и наставничества.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социальных стереотипов и стандартов успеха молодые люди испытывают стресс и ощущение неполноценности, что негативно сказывается на их психическом здоровье.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 родителями и влияние медиаконтента формируют у молодежи социальную неуверенность и заниженную самооценку, что мешает полноценной интеграции в общество.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интернета и социальных сетей на развитие молодежной культуры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использование интернета обучающей молодежью
</a:t>
            </a:r>
            <a:pPr algn="l" indent="0" marL="0">
              <a:lnSpc>
                <a:spcPct val="115000"/>
              </a:lnSpc>
              <a:buNone/>
            </a:pPr>
            <a:r>
              <a:rPr lang="en-US" sz="1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старшеклассников активно применяют интернет для получения знаний и коммуникации, что расширяет их образовательные возможности и социальные связи как на локальном, так и на международном уровнях.
</a:t>
            </a:r>
            <a:endParaRPr lang="en-US" sz="1558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публикация контента как форма самовыражения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5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все чаще становится активным создателем контента в социальных сетях, что способствует развитию навыков критического мышления и совершенствованию английского языка, расширяя международные коммуникации.
</a:t>
            </a:r>
            <a:endParaRPr lang="en-US" sz="15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программ, направленных на повышение качества образования и обеспечение молодежи возможностями для успешного трудоустройства в современном экономическом пространстве.
</a:t>
            </a:r>
            <a:endParaRPr lang="en-US" sz="1129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поддержка молодежи: ключевые направления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инициатив по развитию лидерских, предпринимательских и социальных навыков, стимулирующих активное участие молодежи в общественной жизни и экономике.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участия молодых граждан в международных молодежных форумах и конкурсах через гранты, стипендии и развитие молодежных неправительственных организаций.
</a:t>
            </a:r>
            <a:endParaRPr lang="en-US" sz="11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молодежного досуга в России (2023)
</a:t>
            </a:r>
            <a:endParaRPr lang="en-US" sz="223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рост числа молодежи, комбинирующей онлайн-взаимодействие с активным участием в офлайн мероприятиях и общественной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цифрового досуга свидетельствует о технологической адаптации молодежи, однако устойчивый интерес к спорту и культуре указывает на многогранность их активности.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13" y="2403449"/>
            <a:ext cx="2042905" cy="237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345" y="2403402"/>
            <a:ext cx="2042905" cy="237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951" y="2403402"/>
            <a:ext cx="2042905" cy="237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551" y="2405652"/>
            <a:ext cx="2042905" cy="237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и их влияние на молодежь
</a:t>
            </a:r>
            <a:endParaRPr lang="en-US" sz="2442" dirty="0"/>
          </a:p>
        </p:txBody>
      </p:sp>
      <p:sp>
        <p:nvSpPr>
          <p:cNvPr id="11" name="Text 2"/>
          <p:cNvSpPr txBox="1"/>
          <p:nvPr/>
        </p:nvSpPr>
        <p:spPr>
          <a:xfrm>
            <a:off x="280342" y="1100007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Erasmus+: расширение образовательных горизонтов
</a:t>
            </a:r>
            <a:pPr algn="l" indent="0" marL="0">
              <a:lnSpc>
                <a:spcPct val="115000"/>
              </a:lnSpc>
              <a:buNone/>
            </a:pPr>
            <a:r>
              <a:rPr lang="en-US" sz="6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Erasmus+ предоставляет молодежи возможности для учебы и стажировок за рубежом, развивая коммуникативные навыки и понимание международной культуры.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2456275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Youth Festival: встреча мировых лидеров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объединяет молодых активистов и предпринимателей, способствуя обмену опытом, формированию глобального лидерства и продвижению межкультурного диалога.
</a:t>
            </a:r>
            <a:endParaRPr lang="en-US" sz="1117" dirty="0"/>
          </a:p>
        </p:txBody>
      </p:sp>
      <p:sp>
        <p:nvSpPr>
          <p:cNvPr id="13" name="Text 4"/>
          <p:cNvSpPr txBox="1"/>
          <p:nvPr/>
        </p:nvSpPr>
        <p:spPr>
          <a:xfrm>
            <a:off x="4643880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United Nations: тренировка дипломатических компетенций
</a:t>
            </a:r>
            <a:pPr algn="l" indent="0" marL="0">
              <a:lnSpc>
                <a:spcPct val="115000"/>
              </a:lnSpc>
              <a:buNone/>
            </a:pPr>
            <a:r>
              <a:rPr lang="en-US" sz="6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моделях ООН развивает у молодых людей навыки публичных выступлений на английском языке и умение работать в международной команде.
</a:t>
            </a:r>
            <a:endParaRPr lang="en-US" sz="1080" dirty="0"/>
          </a:p>
        </p:txBody>
      </p:sp>
      <p:sp>
        <p:nvSpPr>
          <p:cNvPr id="14" name="Text 5"/>
          <p:cNvSpPr txBox="1"/>
          <p:nvPr/>
        </p:nvSpPr>
        <p:spPr>
          <a:xfrm>
            <a:off x="6831480" y="109780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AIESEC: международный обмен и личностный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AIESEC поддерживает молодежь в лидерских проектах и волонтерских инициативах, формируя глобальное видение и социальную ответственность.
</a:t>
            </a:r>
            <a:endParaRPr lang="en-US" sz="12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молодежь активно участвует в выборах, проявляя интерес к демократическим процессам и формированию будущей политики страны.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дебаты и петиционные кампании являются важными инструментами выражения мнения и давления на власти для реализации молодежных инициатив.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развитие молодежных парламентов стимулирует политическую активность и формирование профессиональных навыков в сфере управления.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цифровое голосование становятся эффективными средствами мобилизации молодого электората и вовлечения в политическую жизнь.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и политика: пути и формы вовлечения
</a:t>
            </a:r>
            <a:endParaRPr lang="en-US" sz="22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0050"/>
            <a:ext cx="4646100" cy="16193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опроса отражают приоритетные проблемы, вызывающие обеспокоенность у молодых людей в России в 2023 году.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Минобрнауки РФ, 2023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для молодежи (опрос 2023)
</a:t>
            </a:r>
            <a:endParaRPr lang="en-US" sz="2335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социально-экономические вопросы занимают лидирующие позиции в списке приоритетных забот молодежи, что требует комплексного подхода к их решению.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Лидерские качества и социальная ответственность помогают эффективно управлять командами и вносить позитивные изменения в общественную среду.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владение иностранными языками и цифровыми технологиями открывает широкие возможности для образования и международного сотрудничества.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 позволяет молодежи генерировать инновационные идеи и адаптироваться к быстро меняющемуся миру, что является ключевым фактором успеха.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успешного представителя молодежи
</a:t>
            </a:r>
            <a:endParaRPr lang="en-US" sz="25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формирует современные культурные стандарты, способствуя развитию разнообразия и творческого самовыражения в обществе.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молодежи на будущее общества
</a:t>
            </a:r>
            <a:endParaRPr lang="en-US" sz="2663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задает новые тренды в политике и технологиях, стимулируя цифровую трансформацию и инновационные подходы в управлении.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продвижение экологических инициатив способствует формированию устойчивого и ответственного отношения к природным ресурсам.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создают условия для прогресса в науке, образовании и социальной жизни, влияя на качество жизни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– двигатель устойчивого развития будущего
</a:t>
            </a:r>
            <a:endParaRPr lang="en-US" sz="2276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Активная, образованная молодежь является фундаментом прогрессивного общества. Поддержка государства и общества обеспечивает раскрытие её потенциала. Владение английским языком расширяет глобальные возможности для роста и взаимодействия.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2026-05-07T20:48:22Z</dcterms:created>
  <dcterms:modified xsi:type="dcterms:W3CDTF">2026-05-07T20:48:22Z</dcterms:modified>
</cp:coreProperties>
</file>