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Взаимопонимание: слышать и 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разговор — разные смыслы: давайте проверим, почему так бывает.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понимают слова по-разному
</a:t>
            </a:r>
            <a:endParaRPr lang="en-US" sz="161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школе, в дружбе и в переписке одно и то же сообщение может звучать по-разному. Понимание начинается там, где мы уточняем смысл, а не строим догадки.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 ли мы понимаем других?
</a:t>
            </a:r>
            <a:endParaRPr lang="en-US" sz="2956" dirty="0"/>
          </a:p>
        </p:txBody>
      </p:sp>
      <p:sp>
        <p:nvSpPr>
          <p:cNvPr id="8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не всегда точен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беседе легко ответить «да», но на практике понимание часто зависит от того, как сказано сообщение и в каком месте разговора оно прозвучало.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2200" y="2375555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знакомые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чате, ответ у доски и разговор на перемене требуют разного внимания. В каждом случае путаница возникает по своей причине.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32200" y="3621949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путаница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не в том, ошибаемся ли мы вообще, а в том, где именно смысл чаще всего теряется и почему.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«понять»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 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 — значит уловить не только слова, но и то, зачем человек их произнёс. Без этого смысл остаётся неполным.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зависит от 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быть просьбой, сообщением или оправданием. Всё решают ситуация, интонация и отношения между людьми.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слово, а целое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 слышим только отдельное слово, можно ошибиться в выводе. Поэтому важно смотреть на всю мысль, а не на один кусок.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проверяется вопросом: совпадает ли мой вывод с тем, что хотел сказать собеседник? Именно это показывает, действительно ли смысл уловлен.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Услышал и понял — не одно и то же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действия: принять звук и уловить смысл. На уроке это легко перепутать, особенно если ответ короткий и ситуация неясна.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появляется только тогда, когда слова связаны с ситуацией и намерением.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взаимопонимания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мозг иногда додумывает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догадка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старается экономить усилия и быстро достраивает недостающее. Поэтому он нередко выбирает самый привычный вариант смысла, даже если собеседник имел в виду другое.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злого умысла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ошибка не означает, что человек невнимателен специально. Чаще всего это обычная работа мозга, который спешит понять всё сразу.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Схожее обманывает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фраза похожа на уже знакомую, мы можем услышать её «по памяти». Тогда смысл подменяется ожиданием, а не реальными словами говорящего.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 — разные смыслы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слово, два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слово может означать разное: «тема» на уроке и «тема» в разговоре с другом — это не одно и то же по смыслу.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решает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слова вроде «нормально» или «свободен» зависят от ситуации. Вопрос, просьба и ответ могут скрывать разные намерения.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помогает понять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уточнить, что именно имеется в виду, легко сделать неверный вывод. Поэтому точность слов помогает точности понимания.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эмоции меняют смысл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решает многое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может полностью изменить впечатление от одной и той же фразы. Радость, раздражение или ирония слышатся даже тогда, когда слова одинаковые.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скрывает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«отлично» иногда звучит как похвала, а иногда как недовольство. Без голоса и мимики в чате это различие почти исчезает.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не значит ясно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короткие сообщения особенно легко понять неправильно. Чем меньше контекста, тем осторожнее нужно читать чужой тон.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усталость, отвлечённость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говорит слишком быстро, слушатель не успевает связать части фразы. В итоге в памяти остаются отдельные слова, а не целая мысль.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снижает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устали, внимание становится слабее. Тогда даже знакомая фраза воспринимается частично, и смысл легко ускользает.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Отвлечённость мешает понять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разговоры рядом и параллельная переписка отвлекают. Из-за этого человек слышит обрывки сообщения и делает неточный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человекам нужно общее знание, чтобы понять намёк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общего фона даже короткая фраза может стать непонятной: смысл складывается из того, что уже было сказано.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взаимопонимания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барьера часто мешают понять даже простую мысль.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источника путаницы — акцент, незнакомые слова, смешение языков и сленг — могут скрыть смысл даже самой простой фразы.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Понял или не понял?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 чаще появляется после паузы и уточнения, а не при спешке.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реакции в разговоре: когда человек старается понять и когда он торопится ответить.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поспешная реплика может запустить недоразумение.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поспешная реплика может обрезать детали и превратить обычный разговор в недоразумение, поэтому дослушивание особенно важно.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для проверки себя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помогает отделить факт от догадки и не торопиться с выводом.
</a:t>
            </a:r>
            <a:endParaRPr lang="en-US" sz="1726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слушание активным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без помех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не перебивает и не отвлекается на телефон или другие дела. Когда внимание сосредоточено на собеседнике, шанс понять мысль с первого раза заметно выше.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видно по действиям: кивок, взгляд, короткий отклик и готовность переспросить. Такие признаки показывают, что человек действительно включён в разговор.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для 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 помогает не выдать догадку за факт. Несколько секунд тишины дают время связать слова, тон и ситуацию в одно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проясняют смысл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вопросы помогают проверить смысл, если фраза кажется неясной или слишком короткой.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вопросы не спорят с собеседником, а помогают уточнить, что именно он хотел сказать.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Перефразирование своими словами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коротко повтори мысль своими словами: «Если я правильно понял, ты про…». Так ты показываешь, что действительно слушал, а не просто ждал своей очереди говорить.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неясное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назови то, что осталось неясным, без резких оценок и спора. Такой вопрос помогает собеседнику спокойно поправить неточность и продолжить разговор.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проверь, совпадает ли твоя версия с исходной мыслью. Даже маленькая поправка часто снимает напряжение и экономит время в школе и переписке.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поддержать и не обидеть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признания чувства или важности темы: это помогает человеку не закрываться. Фразы вроде «Похоже, это было важно» показывают внимание без оценки и спора.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торопиться с советом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не обесценивать переживание советами раньше времени. Лучше сначала сказать: «Я вижу, что тебе непросто», а уже потом обсуждать, что делать дальше.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спокойный тон делают разговор безопаснее. Когда звучит «Спасибо, что сказал», собеседнику легче продолжать мысль и объяснять подробнее.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спешить с 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запомни: жест сам по себе ещё не доказывает, что человек злится, скучает или спорит. Одна и та же поза может появляться и от усталости, и от привычки.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сопоставь мимику и слова. Если человек молчит или смотрит в сторону, это может означать задумчивость, неловкость или усталость, а не плохое отношение.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всё ещё непонятен, лучше спросить прямо и спокойно. Слова помогают проверить догадку и не обижать человека неверным толкованием его жестов.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жесты вводят в заблуждение
</a:t>
            </a:r>
            <a:endParaRPr lang="en-US" sz="29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понимание можно тренировать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Взаимопонимание растёт, когда мы не угадываем, а проверяем смысл. Попробуй три шага: остановиться, дослушать, уточнить — и в одном разговоре проверить фразу «Правильно ли я понял?».
</a:t>
            </a:r>
            <a:endParaRPr lang="en-US" sz="41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2026-07-25T08:00:29Z</dcterms:created>
  <dcterms:modified xsi:type="dcterms:W3CDTF">2026-07-25T08:00:29Z</dcterms:modified>
</cp:coreProperties>
</file>