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Западной и Центральной Африки: Нигерия как ключевая страна региона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 — крупнейшая страна региона, где переплетаются море, ресурсы и миллионы людей.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770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Нигерия важна для изучения региона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помогает понять Западную Африку: здесь соседствуют побережье и внутренние районы, крупные торговые связи, множество народов и языков, а также сильное влияние на экономику и политику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природные зоны Нигерии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занимает площадь около 923 тысяч км², поэтому на её территории разместились разные природные условия. Это помогает увидеть, как меняется природа Африки с севера на юг.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юг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страны тянутся влажные леса, мангровые заросли и заболоченные берега. Здесь много воды, а климат жаркий и очень влажный почти круглый год.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в центре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часть Нигерии занята саваннами. Здесь больше открытых пространств, трав и редких деревьев, а условия для земледелия и пастбищ отличаются от прибрежной зоны.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север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ландшафты становятся суше и беднее влагой, местами приближаясь к полупустынным. Главные реки — Нигер и Бенуэ — особенно важны для жизни и хозяйства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население, тем больше потребность в работе, товарах, транспорте и жилье. Для Нигерии это особенно заметно в крупных городах.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Африки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значительно опережает другие крупные страны Африки по численности населения, поэтому её рынок и трудовые ресурсы особенно велики.
</a:t>
            </a:r>
            <a:endParaRPr lang="en-US" sz="1195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стран Африки, 2024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0064" y="1145300"/>
            <a:ext cx="3283966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факты помогают быстро увидеть главное о стране: где она расположена, как велика её территория и почему она играет заметную роль в Африке.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 Нигерии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сочетает большую территорию, огромную численность населения и выгодное положение в Западной Африке.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 Нигерии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 и Абуджа: два важных центра страны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Лагос: город торговли и движения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 расположен у побережья и постоянно живёт в быстром ритме. Здесь сосредоточены порты, банки, рынки и транспортные узлы, поэтому город считают главным экономическим центром Нигерии. Для многих жителей он связан с работой и большими возможностями.
</a:t>
            </a:r>
            <a:endParaRPr lang="en-US" sz="1058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Абуджа: столица для управления страной
</a:t>
            </a:r>
            <a:endParaRPr lang="en-US" sz="1292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Абуджа была создана как новый административный центр, чтобы разгрузить перенаселённый Лагос. В 1991 году она стала столицей Нигерии. Широкие улицы, здания государственных учреждений и более спокойный ритм подчёркивают её особую роль.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экономика Нигерии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ресурсы, транспорт и внутренний рынок связаны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добыча сильнее всего влияет на экспорт, доходы бюджета и зависимость экономики от мировых цен.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нефтяных района сосредоточены у побережья и в дельте Нигера.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ресурсам Нигерии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людей чаще заняты в торговле, транспорте и сервисе, а в сельской местности важнее земледелие и работа на земле.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и доходов населения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Нигерийская экономика опирается на разные виды занятости, но доходы распределяются неравномерно между городом и деревней.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данные о структуре занятости в Нигерии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66625"/>
            <a:ext cx="405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2971106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народы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самых известных народов относятся хауса, йоруба и игбо. Они живут в разных частях страны и во многом определяют её культурное разнообразие.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 в основном мусульманский, а юг — преимущественно христианский. При этом в жизни многих людей сохраняются и традиционные верования.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языков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Нигерии говорят более чем на пятистах языках. Такое разнообразие делает английский особенно важным: он помогает людям из разных общин понимать друг друга.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государство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жители Нигерии связаны общей страной и общими правилами. Это помогает поддерживать общение, торговлю и совместную жизнь в большом государстве.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 религии Нигерии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страны: музыка, кино и стиль Нигерии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узнают по первым ритмам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Нигерийская музыка давно стала частью современной африканской сцены. Афробит и афробитс звучат на концертах, в клубах и на радио, а новые исполнители часто смешивают местные мотивы с мировыми жанрами. Так рождается яркий и легко узнаваемый стиль.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часть культурного образа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наряды Нигерии отличаются яркими тканями, узорами и аккуратными деталями. В городах их нередко сочетают с современной одеждой, и это показывает, как в стране соседствуют разные культуры и стили. Именно поэтому внешний образ Нигерии так запоминается.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Нолливуд на экране и в повседневной жизни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Нигерийское кино называют Нолливудом — это одна из крупнейших киноиндустрий мира по числу фильмов. Его сюжеты часто рассказывают о семье, городе, традициях и выборе между старым и новым образом жизни. Поэтому фильмы хорошо отражают характер страны.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89915"/>
            <a:ext cx="3975900" cy="1666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страны Западной и Центральной Африки отличаются друг от друга по населению, хозяйству и роли в регионе.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региона: главные различия и особенности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выделяется населением и экономикой, а соседние страны сильны в разных сферах. Вместе они показывают разнообразие природы, ресурсов и путей развития региона.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географическим сведениям о странах Западной и Центральной Африки
</a:t>
            </a:r>
            <a:endParaRPr lang="en-US" sz="9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как ресурс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молодых людей даёт стране шанс на развитие, если для них есть образование и работа. Без этого быстрый рост населения превращается не только в преимущество, но и в серьёзный вызов.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города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растёт население, тем труднее школам, больницам и транспорту справляться с потребностями людей. В крупных городах это особенно заметно: увеличиваются очереди, пробки и нехватка удобного жилья.
</a:t>
            </a:r>
            <a:endParaRPr lang="en-US" sz="878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Перегруженная инфраструктура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водоснабжение, электросети и общественный транспорт не всегда успевают за темпами роста городов. Из-за этого повседневная жизнь становится сложнее, а время на дорогу и бытовые дела увеличивается.
</a:t>
            </a:r>
            <a:endParaRPr lang="en-US" sz="878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районами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в нефтяных центрах и больших городах часто выше, чем в сельской местности. Такая разница усиливает социальное неравенство и делает доступ к качественным услугам не одинаковым для всех жителей.
</a:t>
            </a:r>
            <a:endParaRPr lang="en-US" sz="881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создаёт быстрый рост населения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независимости страна быстро росла за счёт высокой рождаемости и притока людей в крупные города, особенно на побережье и в столичный район.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 урбанизация Нигерии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урбанизация растут вместе: Нигерия всё больше становится страной городов, а значит, ей нужны новые рабочие места и инфраструктура.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World Bank по населению и доле городского населения, 1960–2024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нефть Нигерии идёт на мировой рынок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о добыче, внутренней транспортировке, переработке и морском экспорте нефти из Нигерии
</a:t>
            </a:r>
            <a:endParaRPr lang="en-US" sz="11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605221"/>
            <a:ext cx="378000" cy="30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0953" y="1567421"/>
            <a:ext cx="366188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82561"/>
            <a:ext cx="378000" cy="302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в африканском сотрудничестве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ЭКОВАС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входит в число самых влиятельных государств ЭКОВАС и помогает развивать общий рынок, транспорт и связи между странами Западной Африки.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участвует в работе Африканского союза и поддерживает решения, которые касаются безопасности, сотрудничества и развития на континенте.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соседями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своему положению Нигерия поддерживает торговлю и перевозки с Бенином, Нигером, Чадом и Камеруном, соединяя прибрежные и внутренние районы.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Миротворческая роль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нередко участвует в дипломатических и миротворческих действиях. Это усиливает её значение как одного из лидеров Западной Африки.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Нигерии и забота о ней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саванны и реки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Нигерии очень разнообразна: на юге встречаются влажные леса и мангровые болота, в центре — саванны, а на севере — более сухие пространства. Реки и долины дают воду, помогают сельскому хозяйству и формируют места жизни для многих животных.
</a:t>
            </a:r>
            <a:endParaRPr lang="en-US" sz="1058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 под защитой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Янкари и Гашака-Гумти сохраняют редкие виды растений и животных, а также красивые ландшафты страны. Такие территории важны не только для науки и туризма, но и для того, чтобы будущие поколения увидели богатую природу Нигерии.
</a:t>
            </a:r>
            <a:endParaRPr lang="en-US" sz="10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помогает стране получать валюту, но делает её доходы зависимыми от мировых цен на нефть и спроса в крупных экономиках.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Нигерия продаёт другим странам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сырья в экспорте показывает силу нефтяного сектора и одновременно уязвимость экономики к колебаниям мирового рынка.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экспорта Нигерии из учебных и справочных материалов
</a:t>
            </a:r>
            <a:endParaRPr lang="en-US" sz="9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по населению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 — самая населённая страна Африки. Это сразу выделяет её среди других государств континента и объясняет, почему её рынок, города и школы имеют такие большие масштабы.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образы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Нолливуд, музыка и яркие города делают Нигерию очень узнаваемой. Её легко представить как страну энергии, разнообразия и сильного влияния на Африку.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общения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страны — английский, но в Нигерии говорят на сотнях местных языков. Это помогает понять, насколько она многонациональна и как люди разных народов общаются между собой.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центр жизни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Нигерии — Абуджа, а главный экономический центр — Лагос. Запомнить это легко: в одной стране есть и административное сердце, и огромный деловой город у моря.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Нигерию проще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 — опора региона и страна больших возможностей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выделяется населением, ресурсами, городами и влиянием на соседей. Её будущее зависит от того, сможет ли она укрепить инфраструктуру, сократить неравенство и разумно использовать свои богатства.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2026-06-02T13:06:44Z</dcterms:created>
  <dcterms:modified xsi:type="dcterms:W3CDTF">2026-06-02T13:06:44Z</dcterms:modified>
</cp:coreProperties>
</file>